
<file path=[Content_Types].xml><?xml version="1.0" encoding="utf-8"?>
<Types xmlns="http://schemas.openxmlformats.org/package/2006/content-types">
  <Default Extension="jpeg" ContentType="image/jpeg"/>
  <Default Extension="jpg" ContentType="image/jp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media/image25.jpg" ContentType="image/jpeg"/>
  <Override PartName="/ppt/media/image28.jpg" ContentType="image/jpeg"/>
  <Override PartName="/ppt/media/image29.jpg" ContentType="image/jpeg"/>
  <Override PartName="/ppt/media/image30.jpg" ContentType="image/jpeg"/>
  <Override PartName="/ppt/media/image31.jpg" ContentType="image/jpeg"/>
  <Override PartName="/ppt/media/image32.jpg" ContentType="image/jpeg"/>
  <Override PartName="/ppt/media/image33.jpg" ContentType="image/jpeg"/>
  <Override PartName="/ppt/media/image34.jpg" ContentType="image/jpeg"/>
  <Override PartName="/ppt/media/image35.jpg" ContentType="image/jpeg"/>
  <Override PartName="/ppt/media/image36.jpg" ContentType="image/jpeg"/>
  <Override PartName="/ppt/media/image37.jpg" ContentType="image/jpeg"/>
  <Override PartName="/ppt/media/image38.jpg" ContentType="image/jpeg"/>
  <Override PartName="/ppt/media/image39.jpg" ContentType="image/jpeg"/>
  <Override PartName="/ppt/media/image40.jpg" ContentType="image/jpeg"/>
  <Override PartName="/ppt/media/image43.jpg" ContentType="image/jpeg"/>
  <Override PartName="/ppt/media/image46.jpg" ContentType="image/jpeg"/>
  <Override PartName="/ppt/media/image47.jpg" ContentType="image/jpeg"/>
  <Override PartName="/ppt/media/image48.jpg" ContentType="image/jpeg"/>
  <Override PartName="/ppt/media/image49.jpg" ContentType="image/jpeg"/>
  <Override PartName="/ppt/media/image50.jpg" ContentType="image/jpeg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4"/>
  </p:sldMasterIdLst>
  <p:sldIdLst>
    <p:sldId id="256" r:id="rId5"/>
    <p:sldId id="257" r:id="rId6"/>
    <p:sldId id="276" r:id="rId7"/>
    <p:sldId id="277" r:id="rId8"/>
    <p:sldId id="279" r:id="rId9"/>
    <p:sldId id="273" r:id="rId10"/>
    <p:sldId id="274" r:id="rId11"/>
    <p:sldId id="280" r:id="rId12"/>
    <p:sldId id="293" r:id="rId13"/>
    <p:sldId id="298" r:id="rId14"/>
    <p:sldId id="281" r:id="rId15"/>
    <p:sldId id="294" r:id="rId16"/>
    <p:sldId id="282" r:id="rId17"/>
    <p:sldId id="283" r:id="rId18"/>
    <p:sldId id="297" r:id="rId19"/>
    <p:sldId id="296" r:id="rId20"/>
    <p:sldId id="285" r:id="rId21"/>
    <p:sldId id="295" r:id="rId22"/>
    <p:sldId id="299" r:id="rId23"/>
    <p:sldId id="286" r:id="rId24"/>
    <p:sldId id="287" r:id="rId25"/>
    <p:sldId id="288" r:id="rId26"/>
    <p:sldId id="289" r:id="rId27"/>
    <p:sldId id="290" r:id="rId28"/>
    <p:sldId id="291" r:id="rId29"/>
    <p:sldId id="262" r:id="rId30"/>
    <p:sldId id="292" r:id="rId31"/>
    <p:sldId id="275" r:id="rId32"/>
    <p:sldId id="272" r:id="rId33"/>
    <p:sldId id="271" r:id="rId34"/>
  </p:sldIdLst>
  <p:sldSz cx="20104100" cy="11309350"/>
  <p:notesSz cx="20104100" cy="11309350"/>
  <p:defaultTextStyle>
    <a:defPPr>
      <a:defRPr kern="0"/>
    </a:defPPr>
  </p:defaultTextStyle>
  <p:extLst>
    <p:ext uri="{EFAFB233-063F-42B5-8137-9DF3F51BA10A}">
      <p15:sldGuideLst xmlns:p15="http://schemas.microsoft.com/office/powerpoint/2012/main">
        <p15:guide id="1" orient="horz" pos="2880">
          <p15:clr>
            <a:srgbClr val="A4A3A4"/>
          </p15:clr>
        </p15:guide>
        <p15:guide id="2" pos="216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6E4042FB-29E3-4336-9D47-BAEC6C0B004F}" v="4" dt="2025-06-26T09:57:05.549"/>
  </p1510:revLst>
</p1510:revInfo>
</file>

<file path=ppt/tableStyles.xml><?xml version="1.0" encoding="utf-8"?>
<a:tblStyleLst xmlns:a="http://schemas.openxmlformats.org/drawingml/2006/main" def="{5C22544A-7EE6-4342-B048-85BDC9FD1C3A}">
  <a:tblStyle styleId="{2D5ABB26-0587-4C30-8999-92F81FD0307C}" styleName="No Style, No Grid">
    <a:wholeTbl>
      <a:tcTxStyle>
        <a:fontRef idx="minor">
          <a:scrgbClr r="0" g="0" b="0"/>
        </a:fontRef>
        <a:schemeClr val="tx1"/>
      </a:tcTxStyle>
      <a:tcStyle>
        <a:tcBdr>
          <a:left>
            <a:ln>
              <a:noFill/>
            </a:ln>
          </a:left>
          <a:right>
            <a:ln>
              <a:noFill/>
            </a:ln>
          </a:right>
          <a:top>
            <a:ln>
              <a:noFill/>
            </a:ln>
          </a:top>
          <a:bottom>
            <a:ln>
              <a:noFill/>
            </a:ln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2905" autoAdjust="0"/>
    <p:restoredTop sz="94694"/>
  </p:normalViewPr>
  <p:slideViewPr>
    <p:cSldViewPr>
      <p:cViewPr varScale="1">
        <p:scale>
          <a:sx n="42" d="100"/>
          <a:sy n="42" d="100"/>
        </p:scale>
        <p:origin x="644" y="68"/>
      </p:cViewPr>
      <p:guideLst>
        <p:guide orient="horz" pos="2880"/>
        <p:guide pos="216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26" Type="http://schemas.openxmlformats.org/officeDocument/2006/relationships/slide" Target="slides/slide22.xml"/><Relationship Id="rId39" Type="http://schemas.microsoft.com/office/2015/10/relationships/revisionInfo" Target="revisionInfo.xml"/><Relationship Id="rId21" Type="http://schemas.openxmlformats.org/officeDocument/2006/relationships/slide" Target="slides/slide17.xml"/><Relationship Id="rId34" Type="http://schemas.openxmlformats.org/officeDocument/2006/relationships/slide" Target="slides/slide30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slide" Target="slides/slide21.xml"/><Relationship Id="rId33" Type="http://schemas.openxmlformats.org/officeDocument/2006/relationships/slide" Target="slides/slide29.xml"/><Relationship Id="rId38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29" Type="http://schemas.openxmlformats.org/officeDocument/2006/relationships/slide" Target="slides/slide25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slide" Target="slides/slide20.xml"/><Relationship Id="rId32" Type="http://schemas.openxmlformats.org/officeDocument/2006/relationships/slide" Target="slides/slide28.xml"/><Relationship Id="rId37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slide" Target="slides/slide19.xml"/><Relationship Id="rId28" Type="http://schemas.openxmlformats.org/officeDocument/2006/relationships/slide" Target="slides/slide24.xml"/><Relationship Id="rId36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31" Type="http://schemas.openxmlformats.org/officeDocument/2006/relationships/slide" Target="slides/slide27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slide" Target="slides/slide18.xml"/><Relationship Id="rId27" Type="http://schemas.openxmlformats.org/officeDocument/2006/relationships/slide" Target="slides/slide23.xml"/><Relationship Id="rId30" Type="http://schemas.openxmlformats.org/officeDocument/2006/relationships/slide" Target="slides/slide26.xml"/><Relationship Id="rId35" Type="http://schemas.openxmlformats.org/officeDocument/2006/relationships/presProps" Target="presProps.xml"/><Relationship Id="rId8" Type="http://schemas.openxmlformats.org/officeDocument/2006/relationships/slide" Target="slides/slide4.xml"/><Relationship Id="rId3" Type="http://schemas.openxmlformats.org/officeDocument/2006/relationships/customXml" Target="../customXml/item3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ctrTitle"/>
          </p:nvPr>
        </p:nvSpPr>
        <p:spPr>
          <a:xfrm>
            <a:off x="1507807" y="3505898"/>
            <a:ext cx="17088486" cy="2374963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950" b="0" i="0">
                <a:solidFill>
                  <a:schemeClr val="bg1"/>
                </a:solidFill>
                <a:latin typeface="MO Exceptional"/>
                <a:cs typeface="MO Exception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subTitle" idx="4"/>
          </p:nvPr>
        </p:nvSpPr>
        <p:spPr>
          <a:xfrm>
            <a:off x="3015615" y="6333236"/>
            <a:ext cx="14072870" cy="282733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950" b="0" i="0">
                <a:solidFill>
                  <a:schemeClr val="bg1"/>
                </a:solidFill>
                <a:latin typeface="MO Exceptional"/>
                <a:cs typeface="MO Exception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/>
        <p:txBody>
          <a:bodyPr lIns="0" tIns="0" rIns="0" bIns="0"/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wo Conten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0" y="0"/>
            <a:ext cx="20104100" cy="11308715"/>
          </a:xfrm>
          <a:custGeom>
            <a:avLst/>
            <a:gdLst/>
            <a:ahLst/>
            <a:cxnLst/>
            <a:rect l="l" t="t" r="r" b="b"/>
            <a:pathLst>
              <a:path w="20104100" h="11308715">
                <a:moveTo>
                  <a:pt x="20104099" y="0"/>
                </a:moveTo>
                <a:lnTo>
                  <a:pt x="0" y="0"/>
                </a:lnTo>
                <a:lnTo>
                  <a:pt x="0" y="11308556"/>
                </a:lnTo>
                <a:lnTo>
                  <a:pt x="20104099" y="11308556"/>
                </a:lnTo>
                <a:lnTo>
                  <a:pt x="20104099" y="0"/>
                </a:lnTo>
                <a:close/>
              </a:path>
            </a:pathLst>
          </a:custGeom>
          <a:solidFill>
            <a:srgbClr val="000000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7" name="bg object 17"/>
          <p:cNvSpPr/>
          <p:nvPr/>
        </p:nvSpPr>
        <p:spPr>
          <a:xfrm>
            <a:off x="732956" y="691076"/>
            <a:ext cx="1212215" cy="632460"/>
          </a:xfrm>
          <a:custGeom>
            <a:avLst/>
            <a:gdLst/>
            <a:ahLst/>
            <a:cxnLst/>
            <a:rect l="l" t="t" r="r" b="b"/>
            <a:pathLst>
              <a:path w="1212214" h="632460">
                <a:moveTo>
                  <a:pt x="434437" y="548171"/>
                </a:moveTo>
                <a:lnTo>
                  <a:pt x="429842" y="555292"/>
                </a:lnTo>
                <a:lnTo>
                  <a:pt x="425547" y="562489"/>
                </a:lnTo>
                <a:lnTo>
                  <a:pt x="421549" y="569833"/>
                </a:lnTo>
                <a:lnTo>
                  <a:pt x="417851" y="577396"/>
                </a:lnTo>
                <a:lnTo>
                  <a:pt x="542643" y="631896"/>
                </a:lnTo>
                <a:lnTo>
                  <a:pt x="545805" y="627164"/>
                </a:lnTo>
                <a:lnTo>
                  <a:pt x="434437" y="548171"/>
                </a:lnTo>
                <a:close/>
              </a:path>
              <a:path w="1212214" h="632460">
                <a:moveTo>
                  <a:pt x="795410" y="547386"/>
                </a:moveTo>
                <a:lnTo>
                  <a:pt x="684031" y="627164"/>
                </a:lnTo>
                <a:lnTo>
                  <a:pt x="687193" y="631896"/>
                </a:lnTo>
                <a:lnTo>
                  <a:pt x="811996" y="576610"/>
                </a:lnTo>
                <a:lnTo>
                  <a:pt x="809629" y="571867"/>
                </a:lnTo>
                <a:lnTo>
                  <a:pt x="807252" y="566338"/>
                </a:lnTo>
                <a:lnTo>
                  <a:pt x="804101" y="561595"/>
                </a:lnTo>
                <a:lnTo>
                  <a:pt x="801724" y="556862"/>
                </a:lnTo>
                <a:lnTo>
                  <a:pt x="797776" y="552119"/>
                </a:lnTo>
                <a:lnTo>
                  <a:pt x="795410" y="547386"/>
                </a:lnTo>
                <a:close/>
              </a:path>
              <a:path w="1212214" h="632460">
                <a:moveTo>
                  <a:pt x="463661" y="512623"/>
                </a:moveTo>
                <a:lnTo>
                  <a:pt x="457414" y="518351"/>
                </a:lnTo>
                <a:lnTo>
                  <a:pt x="451613" y="524672"/>
                </a:lnTo>
                <a:lnTo>
                  <a:pt x="446107" y="531288"/>
                </a:lnTo>
                <a:lnTo>
                  <a:pt x="440750" y="537899"/>
                </a:lnTo>
                <a:lnTo>
                  <a:pt x="552129" y="617677"/>
                </a:lnTo>
                <a:lnTo>
                  <a:pt x="556077" y="613730"/>
                </a:lnTo>
                <a:lnTo>
                  <a:pt x="463661" y="512623"/>
                </a:lnTo>
                <a:close/>
              </a:path>
              <a:path w="1212214" h="632460">
                <a:moveTo>
                  <a:pt x="765390" y="511837"/>
                </a:moveTo>
                <a:lnTo>
                  <a:pt x="673770" y="613730"/>
                </a:lnTo>
                <a:lnTo>
                  <a:pt x="677717" y="617677"/>
                </a:lnTo>
                <a:lnTo>
                  <a:pt x="787504" y="537114"/>
                </a:lnTo>
                <a:lnTo>
                  <a:pt x="782497" y="530608"/>
                </a:lnTo>
                <a:lnTo>
                  <a:pt x="777044" y="524177"/>
                </a:lnTo>
                <a:lnTo>
                  <a:pt x="771292" y="517895"/>
                </a:lnTo>
                <a:lnTo>
                  <a:pt x="765390" y="511837"/>
                </a:lnTo>
                <a:close/>
              </a:path>
              <a:path w="1212214" h="632460">
                <a:moveTo>
                  <a:pt x="729852" y="484194"/>
                </a:moveTo>
                <a:lnTo>
                  <a:pt x="661131" y="602672"/>
                </a:lnTo>
                <a:lnTo>
                  <a:pt x="665864" y="606620"/>
                </a:lnTo>
                <a:lnTo>
                  <a:pt x="756699" y="503942"/>
                </a:lnTo>
                <a:lnTo>
                  <a:pt x="744061" y="493670"/>
                </a:lnTo>
                <a:lnTo>
                  <a:pt x="729852" y="484194"/>
                </a:lnTo>
                <a:close/>
              </a:path>
              <a:path w="1212214" h="632460">
                <a:moveTo>
                  <a:pt x="499209" y="484194"/>
                </a:moveTo>
                <a:lnTo>
                  <a:pt x="494466" y="487356"/>
                </a:lnTo>
                <a:lnTo>
                  <a:pt x="490519" y="490508"/>
                </a:lnTo>
                <a:lnTo>
                  <a:pt x="485775" y="492885"/>
                </a:lnTo>
                <a:lnTo>
                  <a:pt x="471556" y="503942"/>
                </a:lnTo>
                <a:lnTo>
                  <a:pt x="563972" y="605039"/>
                </a:lnTo>
                <a:lnTo>
                  <a:pt x="568715" y="601887"/>
                </a:lnTo>
                <a:lnTo>
                  <a:pt x="499209" y="484194"/>
                </a:lnTo>
                <a:close/>
              </a:path>
              <a:path w="1212214" h="632460">
                <a:moveTo>
                  <a:pt x="687989" y="464446"/>
                </a:moveTo>
                <a:lnTo>
                  <a:pt x="645331" y="594777"/>
                </a:lnTo>
                <a:lnTo>
                  <a:pt x="650859" y="597939"/>
                </a:lnTo>
                <a:lnTo>
                  <a:pt x="661486" y="578843"/>
                </a:lnTo>
                <a:lnTo>
                  <a:pt x="684925" y="537606"/>
                </a:lnTo>
                <a:lnTo>
                  <a:pt x="708511" y="496519"/>
                </a:lnTo>
                <a:lnTo>
                  <a:pt x="719580" y="477870"/>
                </a:lnTo>
                <a:lnTo>
                  <a:pt x="711938" y="473922"/>
                </a:lnTo>
                <a:lnTo>
                  <a:pt x="704079" y="470271"/>
                </a:lnTo>
                <a:lnTo>
                  <a:pt x="696145" y="467100"/>
                </a:lnTo>
                <a:lnTo>
                  <a:pt x="687989" y="464446"/>
                </a:lnTo>
                <a:close/>
              </a:path>
              <a:path w="1212214" h="632460">
                <a:moveTo>
                  <a:pt x="540276" y="464446"/>
                </a:moveTo>
                <a:lnTo>
                  <a:pt x="525271" y="470760"/>
                </a:lnTo>
                <a:lnTo>
                  <a:pt x="519743" y="472341"/>
                </a:lnTo>
                <a:lnTo>
                  <a:pt x="515000" y="475503"/>
                </a:lnTo>
                <a:lnTo>
                  <a:pt x="509471" y="477870"/>
                </a:lnTo>
                <a:lnTo>
                  <a:pt x="578977" y="596358"/>
                </a:lnTo>
                <a:lnTo>
                  <a:pt x="584505" y="593196"/>
                </a:lnTo>
                <a:lnTo>
                  <a:pt x="540374" y="464730"/>
                </a:lnTo>
                <a:lnTo>
                  <a:pt x="540276" y="464446"/>
                </a:lnTo>
                <a:close/>
              </a:path>
              <a:path w="1212214" h="632460">
                <a:moveTo>
                  <a:pt x="585301" y="453389"/>
                </a:moveTo>
                <a:lnTo>
                  <a:pt x="577008" y="454722"/>
                </a:lnTo>
                <a:lnTo>
                  <a:pt x="568715" y="456351"/>
                </a:lnTo>
                <a:lnTo>
                  <a:pt x="560422" y="458276"/>
                </a:lnTo>
                <a:lnTo>
                  <a:pt x="552129" y="460499"/>
                </a:lnTo>
                <a:lnTo>
                  <a:pt x="594777" y="590830"/>
                </a:lnTo>
                <a:lnTo>
                  <a:pt x="600306" y="589249"/>
                </a:lnTo>
                <a:lnTo>
                  <a:pt x="598297" y="568020"/>
                </a:lnTo>
                <a:lnTo>
                  <a:pt x="592762" y="518351"/>
                </a:lnTo>
                <a:lnTo>
                  <a:pt x="585455" y="454722"/>
                </a:lnTo>
                <a:lnTo>
                  <a:pt x="585392" y="454174"/>
                </a:lnTo>
                <a:lnTo>
                  <a:pt x="585301" y="453389"/>
                </a:lnTo>
                <a:close/>
              </a:path>
              <a:path w="1212214" h="632460">
                <a:moveTo>
                  <a:pt x="643750" y="453389"/>
                </a:moveTo>
                <a:lnTo>
                  <a:pt x="629530" y="589249"/>
                </a:lnTo>
                <a:lnTo>
                  <a:pt x="635059" y="590830"/>
                </a:lnTo>
                <a:lnTo>
                  <a:pt x="676828" y="460790"/>
                </a:lnTo>
                <a:lnTo>
                  <a:pt x="676921" y="460499"/>
                </a:lnTo>
                <a:lnTo>
                  <a:pt x="668628" y="457945"/>
                </a:lnTo>
                <a:lnTo>
                  <a:pt x="660335" y="456056"/>
                </a:lnTo>
                <a:lnTo>
                  <a:pt x="652676" y="454722"/>
                </a:lnTo>
                <a:lnTo>
                  <a:pt x="643750" y="453389"/>
                </a:lnTo>
                <a:close/>
              </a:path>
              <a:path w="1212214" h="632460">
                <a:moveTo>
                  <a:pt x="614231" y="451219"/>
                </a:moveTo>
                <a:lnTo>
                  <a:pt x="605901" y="451366"/>
                </a:lnTo>
                <a:lnTo>
                  <a:pt x="597939" y="451808"/>
                </a:lnTo>
                <a:lnTo>
                  <a:pt x="612159" y="587667"/>
                </a:lnTo>
                <a:lnTo>
                  <a:pt x="618473" y="587667"/>
                </a:lnTo>
                <a:lnTo>
                  <a:pt x="631111" y="451808"/>
                </a:lnTo>
                <a:lnTo>
                  <a:pt x="622708" y="451366"/>
                </a:lnTo>
                <a:lnTo>
                  <a:pt x="614231" y="451219"/>
                </a:lnTo>
                <a:close/>
              </a:path>
              <a:path w="1212214" h="632460">
                <a:moveTo>
                  <a:pt x="76625" y="295415"/>
                </a:moveTo>
                <a:lnTo>
                  <a:pt x="0" y="395726"/>
                </a:lnTo>
                <a:lnTo>
                  <a:pt x="406793" y="572663"/>
                </a:lnTo>
                <a:lnTo>
                  <a:pt x="410616" y="564500"/>
                </a:lnTo>
                <a:lnTo>
                  <a:pt x="414886" y="556564"/>
                </a:lnTo>
                <a:lnTo>
                  <a:pt x="419452" y="548776"/>
                </a:lnTo>
                <a:lnTo>
                  <a:pt x="424165" y="541062"/>
                </a:lnTo>
                <a:lnTo>
                  <a:pt x="76625" y="295415"/>
                </a:lnTo>
                <a:close/>
              </a:path>
              <a:path w="1212214" h="632460">
                <a:moveTo>
                  <a:pt x="1164278" y="281195"/>
                </a:moveTo>
                <a:lnTo>
                  <a:pt x="804101" y="540276"/>
                </a:lnTo>
                <a:lnTo>
                  <a:pt x="809312" y="548171"/>
                </a:lnTo>
                <a:lnTo>
                  <a:pt x="814066" y="556068"/>
                </a:lnTo>
                <a:lnTo>
                  <a:pt x="818422" y="564040"/>
                </a:lnTo>
                <a:lnTo>
                  <a:pt x="822257" y="571867"/>
                </a:lnTo>
                <a:lnTo>
                  <a:pt x="1211669" y="397307"/>
                </a:lnTo>
                <a:lnTo>
                  <a:pt x="1164278" y="281195"/>
                </a:lnTo>
                <a:close/>
              </a:path>
              <a:path w="1212214" h="632460">
                <a:moveTo>
                  <a:pt x="165879" y="191146"/>
                </a:moveTo>
                <a:lnTo>
                  <a:pt x="71097" y="273300"/>
                </a:lnTo>
                <a:lnTo>
                  <a:pt x="431274" y="530800"/>
                </a:lnTo>
                <a:lnTo>
                  <a:pt x="437085" y="523822"/>
                </a:lnTo>
                <a:lnTo>
                  <a:pt x="442824" y="517069"/>
                </a:lnTo>
                <a:lnTo>
                  <a:pt x="448711" y="510467"/>
                </a:lnTo>
                <a:lnTo>
                  <a:pt x="454970" y="503942"/>
                </a:lnTo>
                <a:lnTo>
                  <a:pt x="165879" y="191146"/>
                </a:lnTo>
                <a:close/>
              </a:path>
              <a:path w="1212214" h="632460">
                <a:moveTo>
                  <a:pt x="1071077" y="175355"/>
                </a:moveTo>
                <a:lnTo>
                  <a:pt x="773295" y="503942"/>
                </a:lnTo>
                <a:lnTo>
                  <a:pt x="779672" y="510467"/>
                </a:lnTo>
                <a:lnTo>
                  <a:pt x="785830" y="517069"/>
                </a:lnTo>
                <a:lnTo>
                  <a:pt x="791841" y="523822"/>
                </a:lnTo>
                <a:lnTo>
                  <a:pt x="797776" y="530800"/>
                </a:lnTo>
                <a:lnTo>
                  <a:pt x="1141368" y="279614"/>
                </a:lnTo>
                <a:lnTo>
                  <a:pt x="1071077" y="175355"/>
                </a:lnTo>
                <a:close/>
              </a:path>
              <a:path w="1212214" h="632460">
                <a:moveTo>
                  <a:pt x="276462" y="108216"/>
                </a:moveTo>
                <a:lnTo>
                  <a:pt x="165879" y="168246"/>
                </a:lnTo>
                <a:lnTo>
                  <a:pt x="465242" y="496037"/>
                </a:lnTo>
                <a:lnTo>
                  <a:pt x="469975" y="492089"/>
                </a:lnTo>
                <a:lnTo>
                  <a:pt x="474718" y="487356"/>
                </a:lnTo>
                <a:lnTo>
                  <a:pt x="484194" y="481032"/>
                </a:lnTo>
                <a:lnTo>
                  <a:pt x="488937" y="477084"/>
                </a:lnTo>
                <a:lnTo>
                  <a:pt x="493681" y="474718"/>
                </a:lnTo>
                <a:lnTo>
                  <a:pt x="276462" y="108216"/>
                </a:lnTo>
                <a:close/>
              </a:path>
              <a:path w="1212214" h="632460">
                <a:moveTo>
                  <a:pt x="958117" y="90049"/>
                </a:moveTo>
                <a:lnTo>
                  <a:pt x="735380" y="473922"/>
                </a:lnTo>
                <a:lnTo>
                  <a:pt x="751170" y="484194"/>
                </a:lnTo>
                <a:lnTo>
                  <a:pt x="755914" y="487356"/>
                </a:lnTo>
                <a:lnTo>
                  <a:pt x="760657" y="491304"/>
                </a:lnTo>
                <a:lnTo>
                  <a:pt x="764604" y="495251"/>
                </a:lnTo>
                <a:lnTo>
                  <a:pt x="1004527" y="227005"/>
                </a:lnTo>
                <a:lnTo>
                  <a:pt x="1049748" y="176937"/>
                </a:lnTo>
                <a:lnTo>
                  <a:pt x="958117" y="90049"/>
                </a:lnTo>
                <a:close/>
              </a:path>
              <a:path w="1212214" h="632460">
                <a:moveTo>
                  <a:pt x="402050" y="50553"/>
                </a:moveTo>
                <a:lnTo>
                  <a:pt x="281195" y="86102"/>
                </a:lnTo>
                <a:lnTo>
                  <a:pt x="503942" y="469189"/>
                </a:lnTo>
                <a:lnTo>
                  <a:pt x="511793" y="464730"/>
                </a:lnTo>
                <a:lnTo>
                  <a:pt x="519939" y="460790"/>
                </a:lnTo>
                <a:lnTo>
                  <a:pt x="528379" y="457296"/>
                </a:lnTo>
                <a:lnTo>
                  <a:pt x="537114" y="454174"/>
                </a:lnTo>
                <a:lnTo>
                  <a:pt x="402050" y="50553"/>
                </a:lnTo>
                <a:close/>
              </a:path>
              <a:path w="1212214" h="632460">
                <a:moveTo>
                  <a:pt x="829367" y="32386"/>
                </a:moveTo>
                <a:lnTo>
                  <a:pt x="691937" y="454174"/>
                </a:lnTo>
                <a:lnTo>
                  <a:pt x="700217" y="456953"/>
                </a:lnTo>
                <a:lnTo>
                  <a:pt x="708636" y="460499"/>
                </a:lnTo>
                <a:lnTo>
                  <a:pt x="716484" y="464284"/>
                </a:lnTo>
                <a:lnTo>
                  <a:pt x="724323" y="468394"/>
                </a:lnTo>
                <a:lnTo>
                  <a:pt x="740324" y="440303"/>
                </a:lnTo>
                <a:lnTo>
                  <a:pt x="902596" y="156158"/>
                </a:lnTo>
                <a:lnTo>
                  <a:pt x="936002" y="98729"/>
                </a:lnTo>
                <a:lnTo>
                  <a:pt x="829367" y="32386"/>
                </a:lnTo>
                <a:close/>
              </a:path>
              <a:path w="1212214" h="632460">
                <a:moveTo>
                  <a:pt x="535543" y="18166"/>
                </a:moveTo>
                <a:lnTo>
                  <a:pt x="409945" y="29224"/>
                </a:lnTo>
                <a:lnTo>
                  <a:pt x="548967" y="450227"/>
                </a:lnTo>
                <a:lnTo>
                  <a:pt x="557397" y="447550"/>
                </a:lnTo>
                <a:lnTo>
                  <a:pt x="566049" y="445392"/>
                </a:lnTo>
                <a:lnTo>
                  <a:pt x="574849" y="443677"/>
                </a:lnTo>
                <a:lnTo>
                  <a:pt x="583720" y="442332"/>
                </a:lnTo>
                <a:lnTo>
                  <a:pt x="535543" y="18166"/>
                </a:lnTo>
                <a:close/>
              </a:path>
              <a:path w="1212214" h="632460">
                <a:moveTo>
                  <a:pt x="691141" y="1581"/>
                </a:moveTo>
                <a:lnTo>
                  <a:pt x="645331" y="442332"/>
                </a:lnTo>
                <a:lnTo>
                  <a:pt x="653760" y="443677"/>
                </a:lnTo>
                <a:lnTo>
                  <a:pt x="662413" y="445392"/>
                </a:lnTo>
                <a:lnTo>
                  <a:pt x="671212" y="447550"/>
                </a:lnTo>
                <a:lnTo>
                  <a:pt x="680084" y="450227"/>
                </a:lnTo>
                <a:lnTo>
                  <a:pt x="809629" y="44229"/>
                </a:lnTo>
                <a:lnTo>
                  <a:pt x="691141" y="1581"/>
                </a:lnTo>
                <a:close/>
              </a:path>
              <a:path w="1212214" h="632460">
                <a:moveTo>
                  <a:pt x="548967" y="0"/>
                </a:moveTo>
                <a:lnTo>
                  <a:pt x="596294" y="440154"/>
                </a:lnTo>
                <a:lnTo>
                  <a:pt x="596358" y="440750"/>
                </a:lnTo>
                <a:lnTo>
                  <a:pt x="605371" y="440303"/>
                </a:lnTo>
                <a:lnTo>
                  <a:pt x="614529" y="440154"/>
                </a:lnTo>
                <a:lnTo>
                  <a:pt x="632750" y="440154"/>
                </a:lnTo>
                <a:lnTo>
                  <a:pt x="673770" y="16585"/>
                </a:lnTo>
                <a:lnTo>
                  <a:pt x="548967" y="0"/>
                </a:lnTo>
                <a:close/>
              </a:path>
              <a:path w="1212214" h="632460">
                <a:moveTo>
                  <a:pt x="632750" y="440154"/>
                </a:moveTo>
                <a:lnTo>
                  <a:pt x="614529" y="440154"/>
                </a:lnTo>
                <a:lnTo>
                  <a:pt x="623686" y="440303"/>
                </a:lnTo>
                <a:lnTo>
                  <a:pt x="632692" y="440750"/>
                </a:lnTo>
                <a:lnTo>
                  <a:pt x="632750" y="440154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950" b="0" i="0">
                <a:solidFill>
                  <a:schemeClr val="bg1"/>
                </a:solidFill>
                <a:latin typeface="MO Exceptional"/>
                <a:cs typeface="MO Exception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sz="half" idx="2"/>
          </p:nvPr>
        </p:nvSpPr>
        <p:spPr>
          <a:xfrm>
            <a:off x="1005205" y="2601150"/>
            <a:ext cx="8745284" cy="746417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sz="half" idx="3"/>
          </p:nvPr>
        </p:nvSpPr>
        <p:spPr>
          <a:xfrm>
            <a:off x="10353611" y="2601150"/>
            <a:ext cx="8745284" cy="746417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/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6" name="Holder 6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7" name="Holder 7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" preserve="1">
  <p:cSld name="Title Only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title"/>
          </p:nvPr>
        </p:nvSpPr>
        <p:spPr/>
        <p:txBody>
          <a:bodyPr lIns="0" tIns="0" rIns="0" bIns="0"/>
          <a:lstStyle>
            <a:lvl1pPr>
              <a:defRPr sz="2950" b="0" i="0">
                <a:solidFill>
                  <a:schemeClr val="bg1"/>
                </a:solidFill>
                <a:latin typeface="MO Exceptional"/>
                <a:cs typeface="MO Exception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5" name="Holder 5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older 2"/>
          <p:cNvSpPr>
            <a:spLocks noGrp="1"/>
          </p:cNvSpPr>
          <p:nvPr>
            <p:ph type="ftr" sz="quarter" idx="5"/>
          </p:nvPr>
        </p:nvSpPr>
        <p:spPr/>
        <p:txBody>
          <a:bodyPr lIns="0" tIns="0" rIns="0" bIns="0"/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dt" sz="half" idx="6"/>
          </p:nvPr>
        </p:nvSpPr>
        <p:spPr/>
        <p:txBody>
          <a:bodyPr lIns="0" tIns="0" rIns="0" bIns="0"/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4" name="Holder 4"/>
          <p:cNvSpPr>
            <a:spLocks noGrp="1"/>
          </p:cNvSpPr>
          <p:nvPr>
            <p:ph type="sldNum" sz="quarter" idx="7"/>
          </p:nvPr>
        </p:nvSpPr>
        <p:spPr/>
        <p:txBody>
          <a:bodyPr lIns="0" tIns="0" rIns="0" bIns="0"/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theme" Target="../theme/theme1.xml"/><Relationship Id="rId5" Type="http://schemas.openxmlformats.org/officeDocument/2006/relationships/slideLayout" Target="../slideLayouts/slideLayout5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6" name="bg object 16"/>
          <p:cNvSpPr/>
          <p:nvPr/>
        </p:nvSpPr>
        <p:spPr>
          <a:xfrm>
            <a:off x="732956" y="691076"/>
            <a:ext cx="1212215" cy="632460"/>
          </a:xfrm>
          <a:custGeom>
            <a:avLst/>
            <a:gdLst/>
            <a:ahLst/>
            <a:cxnLst/>
            <a:rect l="l" t="t" r="r" b="b"/>
            <a:pathLst>
              <a:path w="1212214" h="632460">
                <a:moveTo>
                  <a:pt x="434437" y="548171"/>
                </a:moveTo>
                <a:lnTo>
                  <a:pt x="429842" y="555292"/>
                </a:lnTo>
                <a:lnTo>
                  <a:pt x="425547" y="562489"/>
                </a:lnTo>
                <a:lnTo>
                  <a:pt x="421549" y="569833"/>
                </a:lnTo>
                <a:lnTo>
                  <a:pt x="417851" y="577396"/>
                </a:lnTo>
                <a:lnTo>
                  <a:pt x="542643" y="631896"/>
                </a:lnTo>
                <a:lnTo>
                  <a:pt x="545805" y="627164"/>
                </a:lnTo>
                <a:lnTo>
                  <a:pt x="434437" y="548171"/>
                </a:lnTo>
                <a:close/>
              </a:path>
              <a:path w="1212214" h="632460">
                <a:moveTo>
                  <a:pt x="795410" y="547386"/>
                </a:moveTo>
                <a:lnTo>
                  <a:pt x="684031" y="627164"/>
                </a:lnTo>
                <a:lnTo>
                  <a:pt x="687193" y="631896"/>
                </a:lnTo>
                <a:lnTo>
                  <a:pt x="811996" y="576610"/>
                </a:lnTo>
                <a:lnTo>
                  <a:pt x="809629" y="571867"/>
                </a:lnTo>
                <a:lnTo>
                  <a:pt x="807252" y="566338"/>
                </a:lnTo>
                <a:lnTo>
                  <a:pt x="804101" y="561595"/>
                </a:lnTo>
                <a:lnTo>
                  <a:pt x="801724" y="556862"/>
                </a:lnTo>
                <a:lnTo>
                  <a:pt x="797776" y="552119"/>
                </a:lnTo>
                <a:lnTo>
                  <a:pt x="795410" y="547386"/>
                </a:lnTo>
                <a:close/>
              </a:path>
              <a:path w="1212214" h="632460">
                <a:moveTo>
                  <a:pt x="463661" y="512623"/>
                </a:moveTo>
                <a:lnTo>
                  <a:pt x="457414" y="518351"/>
                </a:lnTo>
                <a:lnTo>
                  <a:pt x="451613" y="524672"/>
                </a:lnTo>
                <a:lnTo>
                  <a:pt x="446107" y="531288"/>
                </a:lnTo>
                <a:lnTo>
                  <a:pt x="440750" y="537899"/>
                </a:lnTo>
                <a:lnTo>
                  <a:pt x="552129" y="617677"/>
                </a:lnTo>
                <a:lnTo>
                  <a:pt x="556077" y="613730"/>
                </a:lnTo>
                <a:lnTo>
                  <a:pt x="463661" y="512623"/>
                </a:lnTo>
                <a:close/>
              </a:path>
              <a:path w="1212214" h="632460">
                <a:moveTo>
                  <a:pt x="765390" y="511837"/>
                </a:moveTo>
                <a:lnTo>
                  <a:pt x="673770" y="613730"/>
                </a:lnTo>
                <a:lnTo>
                  <a:pt x="677717" y="617677"/>
                </a:lnTo>
                <a:lnTo>
                  <a:pt x="787504" y="537114"/>
                </a:lnTo>
                <a:lnTo>
                  <a:pt x="782497" y="530608"/>
                </a:lnTo>
                <a:lnTo>
                  <a:pt x="777044" y="524177"/>
                </a:lnTo>
                <a:lnTo>
                  <a:pt x="771292" y="517895"/>
                </a:lnTo>
                <a:lnTo>
                  <a:pt x="765390" y="511837"/>
                </a:lnTo>
                <a:close/>
              </a:path>
              <a:path w="1212214" h="632460">
                <a:moveTo>
                  <a:pt x="729852" y="484194"/>
                </a:moveTo>
                <a:lnTo>
                  <a:pt x="661131" y="602672"/>
                </a:lnTo>
                <a:lnTo>
                  <a:pt x="665864" y="606620"/>
                </a:lnTo>
                <a:lnTo>
                  <a:pt x="756699" y="503942"/>
                </a:lnTo>
                <a:lnTo>
                  <a:pt x="744061" y="493670"/>
                </a:lnTo>
                <a:lnTo>
                  <a:pt x="729852" y="484194"/>
                </a:lnTo>
                <a:close/>
              </a:path>
              <a:path w="1212214" h="632460">
                <a:moveTo>
                  <a:pt x="499209" y="484194"/>
                </a:moveTo>
                <a:lnTo>
                  <a:pt x="494466" y="487356"/>
                </a:lnTo>
                <a:lnTo>
                  <a:pt x="490519" y="490508"/>
                </a:lnTo>
                <a:lnTo>
                  <a:pt x="485775" y="492885"/>
                </a:lnTo>
                <a:lnTo>
                  <a:pt x="471556" y="503942"/>
                </a:lnTo>
                <a:lnTo>
                  <a:pt x="563972" y="605039"/>
                </a:lnTo>
                <a:lnTo>
                  <a:pt x="568715" y="601887"/>
                </a:lnTo>
                <a:lnTo>
                  <a:pt x="499209" y="484194"/>
                </a:lnTo>
                <a:close/>
              </a:path>
              <a:path w="1212214" h="632460">
                <a:moveTo>
                  <a:pt x="687989" y="464446"/>
                </a:moveTo>
                <a:lnTo>
                  <a:pt x="645331" y="594777"/>
                </a:lnTo>
                <a:lnTo>
                  <a:pt x="650859" y="597939"/>
                </a:lnTo>
                <a:lnTo>
                  <a:pt x="661486" y="578843"/>
                </a:lnTo>
                <a:lnTo>
                  <a:pt x="684925" y="537606"/>
                </a:lnTo>
                <a:lnTo>
                  <a:pt x="708511" y="496519"/>
                </a:lnTo>
                <a:lnTo>
                  <a:pt x="719580" y="477870"/>
                </a:lnTo>
                <a:lnTo>
                  <a:pt x="711938" y="473922"/>
                </a:lnTo>
                <a:lnTo>
                  <a:pt x="704079" y="470271"/>
                </a:lnTo>
                <a:lnTo>
                  <a:pt x="696145" y="467100"/>
                </a:lnTo>
                <a:lnTo>
                  <a:pt x="687989" y="464446"/>
                </a:lnTo>
                <a:close/>
              </a:path>
              <a:path w="1212214" h="632460">
                <a:moveTo>
                  <a:pt x="540276" y="464446"/>
                </a:moveTo>
                <a:lnTo>
                  <a:pt x="525271" y="470760"/>
                </a:lnTo>
                <a:lnTo>
                  <a:pt x="519743" y="472341"/>
                </a:lnTo>
                <a:lnTo>
                  <a:pt x="515000" y="475503"/>
                </a:lnTo>
                <a:lnTo>
                  <a:pt x="509471" y="477870"/>
                </a:lnTo>
                <a:lnTo>
                  <a:pt x="578977" y="596358"/>
                </a:lnTo>
                <a:lnTo>
                  <a:pt x="584505" y="593196"/>
                </a:lnTo>
                <a:lnTo>
                  <a:pt x="540374" y="464730"/>
                </a:lnTo>
                <a:lnTo>
                  <a:pt x="540276" y="464446"/>
                </a:lnTo>
                <a:close/>
              </a:path>
              <a:path w="1212214" h="632460">
                <a:moveTo>
                  <a:pt x="585301" y="453389"/>
                </a:moveTo>
                <a:lnTo>
                  <a:pt x="577008" y="454722"/>
                </a:lnTo>
                <a:lnTo>
                  <a:pt x="568715" y="456351"/>
                </a:lnTo>
                <a:lnTo>
                  <a:pt x="560422" y="458276"/>
                </a:lnTo>
                <a:lnTo>
                  <a:pt x="552129" y="460499"/>
                </a:lnTo>
                <a:lnTo>
                  <a:pt x="594777" y="590830"/>
                </a:lnTo>
                <a:lnTo>
                  <a:pt x="600306" y="589249"/>
                </a:lnTo>
                <a:lnTo>
                  <a:pt x="598297" y="568020"/>
                </a:lnTo>
                <a:lnTo>
                  <a:pt x="592762" y="518351"/>
                </a:lnTo>
                <a:lnTo>
                  <a:pt x="585455" y="454722"/>
                </a:lnTo>
                <a:lnTo>
                  <a:pt x="585392" y="454174"/>
                </a:lnTo>
                <a:lnTo>
                  <a:pt x="585301" y="453389"/>
                </a:lnTo>
                <a:close/>
              </a:path>
              <a:path w="1212214" h="632460">
                <a:moveTo>
                  <a:pt x="643750" y="453389"/>
                </a:moveTo>
                <a:lnTo>
                  <a:pt x="629530" y="589249"/>
                </a:lnTo>
                <a:lnTo>
                  <a:pt x="635059" y="590830"/>
                </a:lnTo>
                <a:lnTo>
                  <a:pt x="676828" y="460790"/>
                </a:lnTo>
                <a:lnTo>
                  <a:pt x="676921" y="460499"/>
                </a:lnTo>
                <a:lnTo>
                  <a:pt x="668628" y="457945"/>
                </a:lnTo>
                <a:lnTo>
                  <a:pt x="660335" y="456056"/>
                </a:lnTo>
                <a:lnTo>
                  <a:pt x="652676" y="454722"/>
                </a:lnTo>
                <a:lnTo>
                  <a:pt x="643750" y="453389"/>
                </a:lnTo>
                <a:close/>
              </a:path>
              <a:path w="1212214" h="632460">
                <a:moveTo>
                  <a:pt x="614231" y="451219"/>
                </a:moveTo>
                <a:lnTo>
                  <a:pt x="605901" y="451366"/>
                </a:lnTo>
                <a:lnTo>
                  <a:pt x="597939" y="451808"/>
                </a:lnTo>
                <a:lnTo>
                  <a:pt x="612159" y="587667"/>
                </a:lnTo>
                <a:lnTo>
                  <a:pt x="618473" y="587667"/>
                </a:lnTo>
                <a:lnTo>
                  <a:pt x="631111" y="451808"/>
                </a:lnTo>
                <a:lnTo>
                  <a:pt x="622708" y="451366"/>
                </a:lnTo>
                <a:lnTo>
                  <a:pt x="614231" y="451219"/>
                </a:lnTo>
                <a:close/>
              </a:path>
              <a:path w="1212214" h="632460">
                <a:moveTo>
                  <a:pt x="76625" y="295415"/>
                </a:moveTo>
                <a:lnTo>
                  <a:pt x="0" y="395726"/>
                </a:lnTo>
                <a:lnTo>
                  <a:pt x="406793" y="572663"/>
                </a:lnTo>
                <a:lnTo>
                  <a:pt x="410616" y="564500"/>
                </a:lnTo>
                <a:lnTo>
                  <a:pt x="414886" y="556564"/>
                </a:lnTo>
                <a:lnTo>
                  <a:pt x="419452" y="548776"/>
                </a:lnTo>
                <a:lnTo>
                  <a:pt x="424165" y="541062"/>
                </a:lnTo>
                <a:lnTo>
                  <a:pt x="76625" y="295415"/>
                </a:lnTo>
                <a:close/>
              </a:path>
              <a:path w="1212214" h="632460">
                <a:moveTo>
                  <a:pt x="1164278" y="281195"/>
                </a:moveTo>
                <a:lnTo>
                  <a:pt x="804101" y="540276"/>
                </a:lnTo>
                <a:lnTo>
                  <a:pt x="809312" y="548171"/>
                </a:lnTo>
                <a:lnTo>
                  <a:pt x="814066" y="556068"/>
                </a:lnTo>
                <a:lnTo>
                  <a:pt x="818422" y="564040"/>
                </a:lnTo>
                <a:lnTo>
                  <a:pt x="822257" y="571867"/>
                </a:lnTo>
                <a:lnTo>
                  <a:pt x="1211669" y="397307"/>
                </a:lnTo>
                <a:lnTo>
                  <a:pt x="1164278" y="281195"/>
                </a:lnTo>
                <a:close/>
              </a:path>
              <a:path w="1212214" h="632460">
                <a:moveTo>
                  <a:pt x="165879" y="191146"/>
                </a:moveTo>
                <a:lnTo>
                  <a:pt x="71097" y="273300"/>
                </a:lnTo>
                <a:lnTo>
                  <a:pt x="431274" y="530800"/>
                </a:lnTo>
                <a:lnTo>
                  <a:pt x="437085" y="523822"/>
                </a:lnTo>
                <a:lnTo>
                  <a:pt x="442824" y="517069"/>
                </a:lnTo>
                <a:lnTo>
                  <a:pt x="448711" y="510467"/>
                </a:lnTo>
                <a:lnTo>
                  <a:pt x="454970" y="503942"/>
                </a:lnTo>
                <a:lnTo>
                  <a:pt x="165879" y="191146"/>
                </a:lnTo>
                <a:close/>
              </a:path>
              <a:path w="1212214" h="632460">
                <a:moveTo>
                  <a:pt x="1071077" y="175355"/>
                </a:moveTo>
                <a:lnTo>
                  <a:pt x="773295" y="503942"/>
                </a:lnTo>
                <a:lnTo>
                  <a:pt x="779672" y="510467"/>
                </a:lnTo>
                <a:lnTo>
                  <a:pt x="785830" y="517069"/>
                </a:lnTo>
                <a:lnTo>
                  <a:pt x="791841" y="523822"/>
                </a:lnTo>
                <a:lnTo>
                  <a:pt x="797776" y="530800"/>
                </a:lnTo>
                <a:lnTo>
                  <a:pt x="1141368" y="279614"/>
                </a:lnTo>
                <a:lnTo>
                  <a:pt x="1071077" y="175355"/>
                </a:lnTo>
                <a:close/>
              </a:path>
              <a:path w="1212214" h="632460">
                <a:moveTo>
                  <a:pt x="276462" y="108216"/>
                </a:moveTo>
                <a:lnTo>
                  <a:pt x="165879" y="168246"/>
                </a:lnTo>
                <a:lnTo>
                  <a:pt x="465242" y="496037"/>
                </a:lnTo>
                <a:lnTo>
                  <a:pt x="469975" y="492089"/>
                </a:lnTo>
                <a:lnTo>
                  <a:pt x="474718" y="487356"/>
                </a:lnTo>
                <a:lnTo>
                  <a:pt x="484194" y="481032"/>
                </a:lnTo>
                <a:lnTo>
                  <a:pt x="488937" y="477084"/>
                </a:lnTo>
                <a:lnTo>
                  <a:pt x="493681" y="474718"/>
                </a:lnTo>
                <a:lnTo>
                  <a:pt x="276462" y="108216"/>
                </a:lnTo>
                <a:close/>
              </a:path>
              <a:path w="1212214" h="632460">
                <a:moveTo>
                  <a:pt x="958117" y="90049"/>
                </a:moveTo>
                <a:lnTo>
                  <a:pt x="735380" y="473922"/>
                </a:lnTo>
                <a:lnTo>
                  <a:pt x="751170" y="484194"/>
                </a:lnTo>
                <a:lnTo>
                  <a:pt x="755914" y="487356"/>
                </a:lnTo>
                <a:lnTo>
                  <a:pt x="760657" y="491304"/>
                </a:lnTo>
                <a:lnTo>
                  <a:pt x="764604" y="495251"/>
                </a:lnTo>
                <a:lnTo>
                  <a:pt x="1004527" y="227005"/>
                </a:lnTo>
                <a:lnTo>
                  <a:pt x="1049748" y="176937"/>
                </a:lnTo>
                <a:lnTo>
                  <a:pt x="958117" y="90049"/>
                </a:lnTo>
                <a:close/>
              </a:path>
              <a:path w="1212214" h="632460">
                <a:moveTo>
                  <a:pt x="402050" y="50553"/>
                </a:moveTo>
                <a:lnTo>
                  <a:pt x="281195" y="86102"/>
                </a:lnTo>
                <a:lnTo>
                  <a:pt x="503942" y="469189"/>
                </a:lnTo>
                <a:lnTo>
                  <a:pt x="511793" y="464730"/>
                </a:lnTo>
                <a:lnTo>
                  <a:pt x="519939" y="460790"/>
                </a:lnTo>
                <a:lnTo>
                  <a:pt x="528379" y="457296"/>
                </a:lnTo>
                <a:lnTo>
                  <a:pt x="537114" y="454174"/>
                </a:lnTo>
                <a:lnTo>
                  <a:pt x="402050" y="50553"/>
                </a:lnTo>
                <a:close/>
              </a:path>
              <a:path w="1212214" h="632460">
                <a:moveTo>
                  <a:pt x="829367" y="32386"/>
                </a:moveTo>
                <a:lnTo>
                  <a:pt x="691937" y="454174"/>
                </a:lnTo>
                <a:lnTo>
                  <a:pt x="700217" y="456953"/>
                </a:lnTo>
                <a:lnTo>
                  <a:pt x="708636" y="460499"/>
                </a:lnTo>
                <a:lnTo>
                  <a:pt x="716484" y="464284"/>
                </a:lnTo>
                <a:lnTo>
                  <a:pt x="724323" y="468394"/>
                </a:lnTo>
                <a:lnTo>
                  <a:pt x="740324" y="440303"/>
                </a:lnTo>
                <a:lnTo>
                  <a:pt x="902596" y="156158"/>
                </a:lnTo>
                <a:lnTo>
                  <a:pt x="936002" y="98729"/>
                </a:lnTo>
                <a:lnTo>
                  <a:pt x="829367" y="32386"/>
                </a:lnTo>
                <a:close/>
              </a:path>
              <a:path w="1212214" h="632460">
                <a:moveTo>
                  <a:pt x="535543" y="18166"/>
                </a:moveTo>
                <a:lnTo>
                  <a:pt x="409945" y="29224"/>
                </a:lnTo>
                <a:lnTo>
                  <a:pt x="548967" y="450227"/>
                </a:lnTo>
                <a:lnTo>
                  <a:pt x="557397" y="447550"/>
                </a:lnTo>
                <a:lnTo>
                  <a:pt x="566049" y="445392"/>
                </a:lnTo>
                <a:lnTo>
                  <a:pt x="574849" y="443677"/>
                </a:lnTo>
                <a:lnTo>
                  <a:pt x="583720" y="442332"/>
                </a:lnTo>
                <a:lnTo>
                  <a:pt x="535543" y="18166"/>
                </a:lnTo>
                <a:close/>
              </a:path>
              <a:path w="1212214" h="632460">
                <a:moveTo>
                  <a:pt x="691141" y="1581"/>
                </a:moveTo>
                <a:lnTo>
                  <a:pt x="645331" y="442332"/>
                </a:lnTo>
                <a:lnTo>
                  <a:pt x="653760" y="443677"/>
                </a:lnTo>
                <a:lnTo>
                  <a:pt x="662413" y="445392"/>
                </a:lnTo>
                <a:lnTo>
                  <a:pt x="671212" y="447550"/>
                </a:lnTo>
                <a:lnTo>
                  <a:pt x="680084" y="450227"/>
                </a:lnTo>
                <a:lnTo>
                  <a:pt x="809629" y="44229"/>
                </a:lnTo>
                <a:lnTo>
                  <a:pt x="691141" y="1581"/>
                </a:lnTo>
                <a:close/>
              </a:path>
              <a:path w="1212214" h="632460">
                <a:moveTo>
                  <a:pt x="548967" y="0"/>
                </a:moveTo>
                <a:lnTo>
                  <a:pt x="596294" y="440154"/>
                </a:lnTo>
                <a:lnTo>
                  <a:pt x="596358" y="440750"/>
                </a:lnTo>
                <a:lnTo>
                  <a:pt x="605371" y="440303"/>
                </a:lnTo>
                <a:lnTo>
                  <a:pt x="614529" y="440154"/>
                </a:lnTo>
                <a:lnTo>
                  <a:pt x="632750" y="440154"/>
                </a:lnTo>
                <a:lnTo>
                  <a:pt x="673770" y="16585"/>
                </a:lnTo>
                <a:lnTo>
                  <a:pt x="548967" y="0"/>
                </a:lnTo>
                <a:close/>
              </a:path>
              <a:path w="1212214" h="632460">
                <a:moveTo>
                  <a:pt x="632750" y="440154"/>
                </a:moveTo>
                <a:lnTo>
                  <a:pt x="614529" y="440154"/>
                </a:lnTo>
                <a:lnTo>
                  <a:pt x="623686" y="440303"/>
                </a:lnTo>
                <a:lnTo>
                  <a:pt x="632692" y="440750"/>
                </a:lnTo>
                <a:lnTo>
                  <a:pt x="632750" y="440154"/>
                </a:lnTo>
                <a:close/>
              </a:path>
            </a:pathLst>
          </a:custGeom>
          <a:solidFill>
            <a:srgbClr val="000000"/>
          </a:solid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Holder 2"/>
          <p:cNvSpPr>
            <a:spLocks noGrp="1"/>
          </p:cNvSpPr>
          <p:nvPr>
            <p:ph type="title"/>
          </p:nvPr>
        </p:nvSpPr>
        <p:spPr>
          <a:xfrm>
            <a:off x="720261" y="1905813"/>
            <a:ext cx="8314055" cy="787841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sz="2950" b="0" i="0">
                <a:solidFill>
                  <a:schemeClr val="bg1"/>
                </a:solidFill>
                <a:latin typeface="MO Exceptional"/>
                <a:cs typeface="MO Exceptional"/>
              </a:defRPr>
            </a:lvl1pPr>
          </a:lstStyle>
          <a:p>
            <a:endParaRPr/>
          </a:p>
        </p:txBody>
      </p:sp>
      <p:sp>
        <p:nvSpPr>
          <p:cNvPr id="3" name="Holder 3"/>
          <p:cNvSpPr>
            <a:spLocks noGrp="1"/>
          </p:cNvSpPr>
          <p:nvPr>
            <p:ph type="body" idx="1"/>
          </p:nvPr>
        </p:nvSpPr>
        <p:spPr>
          <a:xfrm>
            <a:off x="694861" y="3225032"/>
            <a:ext cx="18630900" cy="3809365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>
              <a:defRPr b="0" i="0">
                <a:solidFill>
                  <a:schemeClr val="tx1"/>
                </a:solidFill>
              </a:defRPr>
            </a:lvl1pPr>
          </a:lstStyle>
          <a:p>
            <a:endParaRPr/>
          </a:p>
        </p:txBody>
      </p:sp>
      <p:sp>
        <p:nvSpPr>
          <p:cNvPr id="4" name="Holder 4"/>
          <p:cNvSpPr>
            <a:spLocks noGrp="1"/>
          </p:cNvSpPr>
          <p:nvPr>
            <p:ph type="ftr" sz="quarter" idx="5"/>
          </p:nvPr>
        </p:nvSpPr>
        <p:spPr>
          <a:xfrm>
            <a:off x="6835394" y="10517696"/>
            <a:ext cx="6433312" cy="56546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ct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/>
          </a:p>
        </p:txBody>
      </p:sp>
      <p:sp>
        <p:nvSpPr>
          <p:cNvPr id="5" name="Holder 5"/>
          <p:cNvSpPr>
            <a:spLocks noGrp="1"/>
          </p:cNvSpPr>
          <p:nvPr>
            <p:ph type="dt" sz="half" idx="6"/>
          </p:nvPr>
        </p:nvSpPr>
        <p:spPr>
          <a:xfrm>
            <a:off x="1005205" y="10517696"/>
            <a:ext cx="4623943" cy="56546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l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8BD707-D9CF-40AE-B4C6-C98DA3205C09}" type="datetimeFigureOut">
              <a:rPr lang="en-US"/>
              <a:t>6/26/2025</a:t>
            </a:fld>
            <a:endParaRPr lang="en-US"/>
          </a:p>
        </p:txBody>
      </p:sp>
      <p:sp>
        <p:nvSpPr>
          <p:cNvPr id="6" name="Holder 6"/>
          <p:cNvSpPr>
            <a:spLocks noGrp="1"/>
          </p:cNvSpPr>
          <p:nvPr>
            <p:ph type="sldNum" sz="quarter" idx="7"/>
          </p:nvPr>
        </p:nvSpPr>
        <p:spPr>
          <a:xfrm>
            <a:off x="14474953" y="10517696"/>
            <a:ext cx="4623943" cy="565467"/>
          </a:xfrm>
          <a:prstGeom prst="rect">
            <a:avLst/>
          </a:prstGeom>
        </p:spPr>
        <p:txBody>
          <a:bodyPr wrap="square" lIns="0" tIns="0" rIns="0" bIns="0">
            <a:spAutoFit/>
          </a:bodyPr>
          <a:lstStyle>
            <a:lvl1pPr algn="r">
              <a:defRPr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B6F15528-21DE-4FAA-801E-634DDDAF4B2B}" type="slidenum">
              <a:t>‹#›</a:t>
            </a:fld>
            <a:endParaRPr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</p:sldLayoutIdLst>
  <p:txStyles>
    <p:titleStyle>
      <a:lvl1pPr>
        <a:defRPr>
          <a:latin typeface="+mj-lt"/>
          <a:ea typeface="+mj-ea"/>
          <a:cs typeface="+mj-cs"/>
        </a:defRPr>
      </a:lvl1pPr>
    </p:titleStyle>
    <p:body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bodyStyle>
    <p:otherStyle>
      <a:lvl1pPr marL="0">
        <a:defRPr>
          <a:latin typeface="+mn-lt"/>
          <a:ea typeface="+mn-ea"/>
          <a:cs typeface="+mn-cs"/>
        </a:defRPr>
      </a:lvl1pPr>
      <a:lvl2pPr marL="457200">
        <a:defRPr>
          <a:latin typeface="+mn-lt"/>
          <a:ea typeface="+mn-ea"/>
          <a:cs typeface="+mn-cs"/>
        </a:defRPr>
      </a:lvl2pPr>
      <a:lvl3pPr marL="914400">
        <a:defRPr>
          <a:latin typeface="+mn-lt"/>
          <a:ea typeface="+mn-ea"/>
          <a:cs typeface="+mn-cs"/>
        </a:defRPr>
      </a:lvl3pPr>
      <a:lvl4pPr marL="1371600">
        <a:defRPr>
          <a:latin typeface="+mn-lt"/>
          <a:ea typeface="+mn-ea"/>
          <a:cs typeface="+mn-cs"/>
        </a:defRPr>
      </a:lvl4pPr>
      <a:lvl5pPr marL="1828800">
        <a:defRPr>
          <a:latin typeface="+mn-lt"/>
          <a:ea typeface="+mn-ea"/>
          <a:cs typeface="+mn-cs"/>
        </a:defRPr>
      </a:lvl5pPr>
      <a:lvl6pPr marL="2286000">
        <a:defRPr>
          <a:latin typeface="+mn-lt"/>
          <a:ea typeface="+mn-ea"/>
          <a:cs typeface="+mn-cs"/>
        </a:defRPr>
      </a:lvl6pPr>
      <a:lvl7pPr marL="2743200">
        <a:defRPr>
          <a:latin typeface="+mn-lt"/>
          <a:ea typeface="+mn-ea"/>
          <a:cs typeface="+mn-cs"/>
        </a:defRPr>
      </a:lvl7pPr>
      <a:lvl8pPr marL="3200400">
        <a:defRPr>
          <a:latin typeface="+mn-lt"/>
          <a:ea typeface="+mn-ea"/>
          <a:cs typeface="+mn-cs"/>
        </a:defRPr>
      </a:lvl8pPr>
      <a:lvl9pPr marL="3657600">
        <a:defRPr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12.png"/><Relationship Id="rId18" Type="http://schemas.openxmlformats.org/officeDocument/2006/relationships/image" Target="../media/image17.png"/><Relationship Id="rId3" Type="http://schemas.openxmlformats.org/officeDocument/2006/relationships/image" Target="../media/image2.png"/><Relationship Id="rId21" Type="http://schemas.openxmlformats.org/officeDocument/2006/relationships/image" Target="../media/image20.png"/><Relationship Id="rId7" Type="http://schemas.openxmlformats.org/officeDocument/2006/relationships/image" Target="../media/image6.png"/><Relationship Id="rId12" Type="http://schemas.openxmlformats.org/officeDocument/2006/relationships/image" Target="../media/image11.png"/><Relationship Id="rId17" Type="http://schemas.openxmlformats.org/officeDocument/2006/relationships/image" Target="../media/image16.png"/><Relationship Id="rId2" Type="http://schemas.openxmlformats.org/officeDocument/2006/relationships/image" Target="../media/image1.jpg"/><Relationship Id="rId16" Type="http://schemas.openxmlformats.org/officeDocument/2006/relationships/image" Target="../media/image15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5.png"/><Relationship Id="rId11" Type="http://schemas.openxmlformats.org/officeDocument/2006/relationships/image" Target="../media/image10.png"/><Relationship Id="rId5" Type="http://schemas.openxmlformats.org/officeDocument/2006/relationships/image" Target="../media/image4.png"/><Relationship Id="rId15" Type="http://schemas.openxmlformats.org/officeDocument/2006/relationships/image" Target="../media/image14.png"/><Relationship Id="rId10" Type="http://schemas.openxmlformats.org/officeDocument/2006/relationships/image" Target="../media/image9.png"/><Relationship Id="rId19" Type="http://schemas.openxmlformats.org/officeDocument/2006/relationships/image" Target="../media/image18.png"/><Relationship Id="rId4" Type="http://schemas.openxmlformats.org/officeDocument/2006/relationships/image" Target="../media/image3.png"/><Relationship Id="rId9" Type="http://schemas.openxmlformats.org/officeDocument/2006/relationships/image" Target="../media/image8.png"/><Relationship Id="rId14" Type="http://schemas.openxmlformats.org/officeDocument/2006/relationships/image" Target="../media/image13.png"/><Relationship Id="rId22" Type="http://schemas.openxmlformats.org/officeDocument/2006/relationships/image" Target="../media/image21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2.jp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3.jpe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4.jpe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25.jp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7.png"/><Relationship Id="rId2" Type="http://schemas.openxmlformats.org/officeDocument/2006/relationships/image" Target="../media/image26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28.jp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29.jp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30.jp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31.jp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32.jp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3.jp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4.jp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5.jp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36.jp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37.jp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38.jp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39.jp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2" Type="http://schemas.openxmlformats.org/officeDocument/2006/relationships/image" Target="../media/image40.jp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2" Type="http://schemas.openxmlformats.org/officeDocument/2006/relationships/image" Target="../media/image41.jpeg"/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2" Type="http://schemas.openxmlformats.org/officeDocument/2006/relationships/image" Target="../media/image42.jpeg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43.jpg"/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4.jpe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5.jpeg"/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6.jpg"/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image" Target="../media/image47.jpg"/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2" Type="http://schemas.openxmlformats.org/officeDocument/2006/relationships/image" Target="../media/image48.jpg"/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2" Type="http://schemas.openxmlformats.org/officeDocument/2006/relationships/image" Target="../media/image49.jpg"/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2" Type="http://schemas.openxmlformats.org/officeDocument/2006/relationships/image" Target="../media/image50.jpg"/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8" Type="http://schemas.openxmlformats.org/officeDocument/2006/relationships/image" Target="../media/image7.png"/><Relationship Id="rId13" Type="http://schemas.openxmlformats.org/officeDocument/2006/relationships/image" Target="../media/image56.png"/><Relationship Id="rId18" Type="http://schemas.openxmlformats.org/officeDocument/2006/relationships/image" Target="../media/image60.png"/><Relationship Id="rId3" Type="http://schemas.openxmlformats.org/officeDocument/2006/relationships/image" Target="../media/image2.png"/><Relationship Id="rId21" Type="http://schemas.openxmlformats.org/officeDocument/2006/relationships/image" Target="../media/image62.png"/><Relationship Id="rId7" Type="http://schemas.openxmlformats.org/officeDocument/2006/relationships/image" Target="../media/image52.png"/><Relationship Id="rId12" Type="http://schemas.openxmlformats.org/officeDocument/2006/relationships/image" Target="../media/image55.png"/><Relationship Id="rId17" Type="http://schemas.openxmlformats.org/officeDocument/2006/relationships/image" Target="../media/image59.png"/><Relationship Id="rId2" Type="http://schemas.openxmlformats.org/officeDocument/2006/relationships/image" Target="../media/image1.jpg"/><Relationship Id="rId16" Type="http://schemas.openxmlformats.org/officeDocument/2006/relationships/image" Target="../media/image58.png"/><Relationship Id="rId20" Type="http://schemas.openxmlformats.org/officeDocument/2006/relationships/image" Target="../media/image19.png"/><Relationship Id="rId1" Type="http://schemas.openxmlformats.org/officeDocument/2006/relationships/slideLayout" Target="../slideLayouts/slideLayout5.xml"/><Relationship Id="rId6" Type="http://schemas.openxmlformats.org/officeDocument/2006/relationships/image" Target="../media/image5.png"/><Relationship Id="rId11" Type="http://schemas.openxmlformats.org/officeDocument/2006/relationships/image" Target="../media/image54.png"/><Relationship Id="rId5" Type="http://schemas.openxmlformats.org/officeDocument/2006/relationships/image" Target="../media/image51.png"/><Relationship Id="rId15" Type="http://schemas.openxmlformats.org/officeDocument/2006/relationships/image" Target="../media/image57.png"/><Relationship Id="rId10" Type="http://schemas.openxmlformats.org/officeDocument/2006/relationships/image" Target="../media/image53.png"/><Relationship Id="rId19" Type="http://schemas.openxmlformats.org/officeDocument/2006/relationships/image" Target="../media/image61.png"/><Relationship Id="rId4" Type="http://schemas.openxmlformats.org/officeDocument/2006/relationships/image" Target="../media/image3.png"/><Relationship Id="rId9" Type="http://schemas.openxmlformats.org/officeDocument/2006/relationships/image" Target="../media/image9.png"/><Relationship Id="rId14" Type="http://schemas.openxmlformats.org/officeDocument/2006/relationships/image" Target="../media/image13.png"/><Relationship Id="rId22" Type="http://schemas.openxmlformats.org/officeDocument/2006/relationships/image" Target="../media/image63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376951" y="376951"/>
            <a:ext cx="19350355" cy="10554970"/>
            <a:chOff x="376951" y="376951"/>
            <a:chExt cx="19350355" cy="10554970"/>
          </a:xfrm>
        </p:grpSpPr>
        <p:pic>
          <p:nvPicPr>
            <p:cNvPr id="3" name="object 3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376951" y="376951"/>
              <a:ext cx="19350196" cy="10554652"/>
            </a:xfrm>
            <a:prstGeom prst="rect">
              <a:avLst/>
            </a:prstGeom>
          </p:spPr>
        </p:pic>
        <p:pic>
          <p:nvPicPr>
            <p:cNvPr id="4" name="object 4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9176734" y="3004080"/>
              <a:ext cx="81798" cy="105776"/>
            </a:xfrm>
            <a:prstGeom prst="rect">
              <a:avLst/>
            </a:prstGeom>
          </p:spPr>
        </p:pic>
        <p:pic>
          <p:nvPicPr>
            <p:cNvPr id="5" name="object 5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9293954" y="3002091"/>
              <a:ext cx="110572" cy="109682"/>
            </a:xfrm>
            <a:prstGeom prst="rect">
              <a:avLst/>
            </a:prstGeom>
          </p:spPr>
        </p:pic>
        <p:pic>
          <p:nvPicPr>
            <p:cNvPr id="6" name="object 6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9431140" y="2998937"/>
              <a:ext cx="147765" cy="117703"/>
            </a:xfrm>
            <a:prstGeom prst="rect">
              <a:avLst/>
            </a:prstGeom>
          </p:spPr>
        </p:pic>
        <p:pic>
          <p:nvPicPr>
            <p:cNvPr id="7" name="object 7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9617457" y="2996886"/>
              <a:ext cx="93107" cy="119409"/>
            </a:xfrm>
            <a:prstGeom prst="rect">
              <a:avLst/>
            </a:prstGeom>
          </p:spPr>
        </p:pic>
        <p:sp>
          <p:nvSpPr>
            <p:cNvPr id="8" name="object 8"/>
            <p:cNvSpPr/>
            <p:nvPr/>
          </p:nvSpPr>
          <p:spPr>
            <a:xfrm>
              <a:off x="9751250" y="3003847"/>
              <a:ext cx="64769" cy="105410"/>
            </a:xfrm>
            <a:custGeom>
              <a:avLst/>
              <a:gdLst/>
              <a:ahLst/>
              <a:cxnLst/>
              <a:rect l="l" t="t" r="r" b="b"/>
              <a:pathLst>
                <a:path w="64770" h="105410">
                  <a:moveTo>
                    <a:pt x="64541" y="0"/>
                  </a:moveTo>
                  <a:lnTo>
                    <a:pt x="0" y="0"/>
                  </a:lnTo>
                  <a:lnTo>
                    <a:pt x="0" y="15240"/>
                  </a:lnTo>
                  <a:lnTo>
                    <a:pt x="24333" y="15240"/>
                  </a:lnTo>
                  <a:lnTo>
                    <a:pt x="24333" y="105410"/>
                  </a:lnTo>
                  <a:lnTo>
                    <a:pt x="40284" y="105410"/>
                  </a:lnTo>
                  <a:lnTo>
                    <a:pt x="40284" y="15240"/>
                  </a:lnTo>
                  <a:lnTo>
                    <a:pt x="64541" y="15240"/>
                  </a:lnTo>
                  <a:lnTo>
                    <a:pt x="64541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9" name="object 9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9847104" y="3002091"/>
              <a:ext cx="110572" cy="109682"/>
            </a:xfrm>
            <a:prstGeom prst="rect">
              <a:avLst/>
            </a:prstGeom>
          </p:spPr>
        </p:pic>
        <p:pic>
          <p:nvPicPr>
            <p:cNvPr id="10" name="object 10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9984289" y="2998937"/>
              <a:ext cx="147765" cy="117703"/>
            </a:xfrm>
            <a:prstGeom prst="rect">
              <a:avLst/>
            </a:prstGeom>
          </p:spPr>
        </p:pic>
        <p:pic>
          <p:nvPicPr>
            <p:cNvPr id="11" name="object 11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10170607" y="2996886"/>
              <a:ext cx="93107" cy="119409"/>
            </a:xfrm>
            <a:prstGeom prst="rect">
              <a:avLst/>
            </a:prstGeom>
          </p:spPr>
        </p:pic>
        <p:pic>
          <p:nvPicPr>
            <p:cNvPr id="12" name="object 12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10513226" y="3004079"/>
              <a:ext cx="78301" cy="107693"/>
            </a:xfrm>
            <a:prstGeom prst="rect">
              <a:avLst/>
            </a:prstGeom>
          </p:spPr>
        </p:pic>
        <p:pic>
          <p:nvPicPr>
            <p:cNvPr id="13" name="object 13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10388478" y="3004080"/>
              <a:ext cx="81798" cy="105776"/>
            </a:xfrm>
            <a:prstGeom prst="rect">
              <a:avLst/>
            </a:prstGeom>
          </p:spPr>
        </p:pic>
        <p:sp>
          <p:nvSpPr>
            <p:cNvPr id="14" name="object 14"/>
            <p:cNvSpPr/>
            <p:nvPr/>
          </p:nvSpPr>
          <p:spPr>
            <a:xfrm>
              <a:off x="10642958" y="3004080"/>
              <a:ext cx="62865" cy="106045"/>
            </a:xfrm>
            <a:custGeom>
              <a:avLst/>
              <a:gdLst/>
              <a:ahLst/>
              <a:cxnLst/>
              <a:rect l="l" t="t" r="r" b="b"/>
              <a:pathLst>
                <a:path w="62865" h="106044">
                  <a:moveTo>
                    <a:pt x="22973" y="0"/>
                  </a:moveTo>
                  <a:lnTo>
                    <a:pt x="0" y="0"/>
                  </a:lnTo>
                  <a:lnTo>
                    <a:pt x="0" y="105776"/>
                  </a:lnTo>
                  <a:lnTo>
                    <a:pt x="31402" y="105776"/>
                  </a:lnTo>
                  <a:lnTo>
                    <a:pt x="37402" y="105117"/>
                  </a:lnTo>
                  <a:lnTo>
                    <a:pt x="42197" y="103787"/>
                  </a:lnTo>
                  <a:lnTo>
                    <a:pt x="46584" y="102415"/>
                  </a:lnTo>
                  <a:lnTo>
                    <a:pt x="50532" y="99976"/>
                  </a:lnTo>
                  <a:lnTo>
                    <a:pt x="54050" y="96457"/>
                  </a:lnTo>
                  <a:lnTo>
                    <a:pt x="59872" y="90772"/>
                  </a:lnTo>
                  <a:lnTo>
                    <a:pt x="15957" y="90772"/>
                  </a:lnTo>
                  <a:lnTo>
                    <a:pt x="15957" y="58783"/>
                  </a:lnTo>
                  <a:lnTo>
                    <a:pt x="57801" y="58783"/>
                  </a:lnTo>
                  <a:lnTo>
                    <a:pt x="54647" y="54124"/>
                  </a:lnTo>
                  <a:lnTo>
                    <a:pt x="50218" y="50762"/>
                  </a:lnTo>
                  <a:lnTo>
                    <a:pt x="44595" y="48846"/>
                  </a:lnTo>
                  <a:lnTo>
                    <a:pt x="48374" y="45422"/>
                  </a:lnTo>
                  <a:lnTo>
                    <a:pt x="15957" y="45422"/>
                  </a:lnTo>
                  <a:lnTo>
                    <a:pt x="15957" y="14659"/>
                  </a:lnTo>
                  <a:lnTo>
                    <a:pt x="49503" y="14659"/>
                  </a:lnTo>
                  <a:lnTo>
                    <a:pt x="48888" y="13245"/>
                  </a:lnTo>
                  <a:lnTo>
                    <a:pt x="28606" y="544"/>
                  </a:lnTo>
                  <a:lnTo>
                    <a:pt x="22973" y="0"/>
                  </a:lnTo>
                  <a:close/>
                </a:path>
                <a:path w="62865" h="106044">
                  <a:moveTo>
                    <a:pt x="57801" y="58783"/>
                  </a:moveTo>
                  <a:lnTo>
                    <a:pt x="32627" y="58783"/>
                  </a:lnTo>
                  <a:lnTo>
                    <a:pt x="38595" y="60312"/>
                  </a:lnTo>
                  <a:lnTo>
                    <a:pt x="45349" y="66479"/>
                  </a:lnTo>
                  <a:lnTo>
                    <a:pt x="47066" y="70311"/>
                  </a:lnTo>
                  <a:lnTo>
                    <a:pt x="47066" y="79589"/>
                  </a:lnTo>
                  <a:lnTo>
                    <a:pt x="45286" y="83463"/>
                  </a:lnTo>
                  <a:lnTo>
                    <a:pt x="41726" y="86520"/>
                  </a:lnTo>
                  <a:lnTo>
                    <a:pt x="38344" y="89358"/>
                  </a:lnTo>
                  <a:lnTo>
                    <a:pt x="33046" y="90772"/>
                  </a:lnTo>
                  <a:lnTo>
                    <a:pt x="59884" y="90772"/>
                  </a:lnTo>
                  <a:lnTo>
                    <a:pt x="62825" y="83767"/>
                  </a:lnTo>
                  <a:lnTo>
                    <a:pt x="62825" y="69191"/>
                  </a:lnTo>
                  <a:lnTo>
                    <a:pt x="61181" y="63673"/>
                  </a:lnTo>
                  <a:lnTo>
                    <a:pt x="57893" y="58919"/>
                  </a:lnTo>
                  <a:lnTo>
                    <a:pt x="57801" y="58783"/>
                  </a:lnTo>
                  <a:close/>
                </a:path>
                <a:path w="62865" h="106044">
                  <a:moveTo>
                    <a:pt x="49503" y="14659"/>
                  </a:moveTo>
                  <a:lnTo>
                    <a:pt x="26973" y="14659"/>
                  </a:lnTo>
                  <a:lnTo>
                    <a:pt x="31077" y="15947"/>
                  </a:lnTo>
                  <a:lnTo>
                    <a:pt x="36742" y="21109"/>
                  </a:lnTo>
                  <a:lnTo>
                    <a:pt x="38155" y="24889"/>
                  </a:lnTo>
                  <a:lnTo>
                    <a:pt x="38155" y="34983"/>
                  </a:lnTo>
                  <a:lnTo>
                    <a:pt x="36773" y="38857"/>
                  </a:lnTo>
                  <a:lnTo>
                    <a:pt x="31255" y="44103"/>
                  </a:lnTo>
                  <a:lnTo>
                    <a:pt x="26899" y="45422"/>
                  </a:lnTo>
                  <a:lnTo>
                    <a:pt x="48374" y="45422"/>
                  </a:lnTo>
                  <a:lnTo>
                    <a:pt x="50396" y="43590"/>
                  </a:lnTo>
                  <a:lnTo>
                    <a:pt x="53296" y="37182"/>
                  </a:lnTo>
                  <a:lnTo>
                    <a:pt x="53176" y="24889"/>
                  </a:lnTo>
                  <a:lnTo>
                    <a:pt x="52406" y="21329"/>
                  </a:lnTo>
                  <a:lnTo>
                    <a:pt x="49503" y="1465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15" name="object 15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10738442" y="2997435"/>
              <a:ext cx="102834" cy="112425"/>
            </a:xfrm>
            <a:prstGeom prst="rect">
              <a:avLst/>
            </a:prstGeom>
          </p:spPr>
        </p:pic>
        <p:sp>
          <p:nvSpPr>
            <p:cNvPr id="16" name="object 16"/>
            <p:cNvSpPr/>
            <p:nvPr/>
          </p:nvSpPr>
          <p:spPr>
            <a:xfrm>
              <a:off x="9256802" y="1633467"/>
              <a:ext cx="1640839" cy="1477010"/>
            </a:xfrm>
            <a:custGeom>
              <a:avLst/>
              <a:gdLst/>
              <a:ahLst/>
              <a:cxnLst/>
              <a:rect l="l" t="t" r="r" b="b"/>
              <a:pathLst>
                <a:path w="1640840" h="1477010">
                  <a:moveTo>
                    <a:pt x="556920" y="710387"/>
                  </a:moveTo>
                  <a:lnTo>
                    <a:pt x="100596" y="387858"/>
                  </a:lnTo>
                  <a:lnTo>
                    <a:pt x="0" y="519569"/>
                  </a:lnTo>
                  <a:lnTo>
                    <a:pt x="534098" y="751878"/>
                  </a:lnTo>
                  <a:lnTo>
                    <a:pt x="539127" y="741159"/>
                  </a:lnTo>
                  <a:lnTo>
                    <a:pt x="544728" y="730745"/>
                  </a:lnTo>
                  <a:lnTo>
                    <a:pt x="550722" y="720521"/>
                  </a:lnTo>
                  <a:lnTo>
                    <a:pt x="556920" y="710387"/>
                  </a:lnTo>
                  <a:close/>
                </a:path>
                <a:path w="1640840" h="1477010">
                  <a:moveTo>
                    <a:pt x="597357" y="661644"/>
                  </a:moveTo>
                  <a:lnTo>
                    <a:pt x="217792" y="250977"/>
                  </a:lnTo>
                  <a:lnTo>
                    <a:pt x="93345" y="358825"/>
                  </a:lnTo>
                  <a:lnTo>
                    <a:pt x="566254" y="696899"/>
                  </a:lnTo>
                  <a:lnTo>
                    <a:pt x="573874" y="687755"/>
                  </a:lnTo>
                  <a:lnTo>
                    <a:pt x="581418" y="678891"/>
                  </a:lnTo>
                  <a:lnTo>
                    <a:pt x="589140" y="670217"/>
                  </a:lnTo>
                  <a:lnTo>
                    <a:pt x="597357" y="661644"/>
                  </a:lnTo>
                  <a:close/>
                </a:path>
                <a:path w="1640840" h="1477010">
                  <a:moveTo>
                    <a:pt x="648169" y="623277"/>
                  </a:moveTo>
                  <a:lnTo>
                    <a:pt x="362991" y="142074"/>
                  </a:lnTo>
                  <a:lnTo>
                    <a:pt x="217792" y="220891"/>
                  </a:lnTo>
                  <a:lnTo>
                    <a:pt x="610844" y="651268"/>
                  </a:lnTo>
                  <a:lnTo>
                    <a:pt x="617067" y="646087"/>
                  </a:lnTo>
                  <a:lnTo>
                    <a:pt x="623277" y="639876"/>
                  </a:lnTo>
                  <a:lnTo>
                    <a:pt x="635736" y="631583"/>
                  </a:lnTo>
                  <a:lnTo>
                    <a:pt x="641959" y="626389"/>
                  </a:lnTo>
                  <a:lnTo>
                    <a:pt x="648169" y="623277"/>
                  </a:lnTo>
                  <a:close/>
                </a:path>
                <a:path w="1640840" h="1477010">
                  <a:moveTo>
                    <a:pt x="705218" y="596315"/>
                  </a:moveTo>
                  <a:lnTo>
                    <a:pt x="527875" y="66370"/>
                  </a:lnTo>
                  <a:lnTo>
                    <a:pt x="369214" y="113042"/>
                  </a:lnTo>
                  <a:lnTo>
                    <a:pt x="661657" y="616013"/>
                  </a:lnTo>
                  <a:lnTo>
                    <a:pt x="671969" y="610171"/>
                  </a:lnTo>
                  <a:lnTo>
                    <a:pt x="682663" y="605002"/>
                  </a:lnTo>
                  <a:lnTo>
                    <a:pt x="693750" y="600405"/>
                  </a:lnTo>
                  <a:lnTo>
                    <a:pt x="705218" y="596315"/>
                  </a:lnTo>
                  <a:close/>
                </a:path>
                <a:path w="1640840" h="1477010">
                  <a:moveTo>
                    <a:pt x="716622" y="823429"/>
                  </a:moveTo>
                  <a:lnTo>
                    <a:pt x="570395" y="719721"/>
                  </a:lnTo>
                  <a:lnTo>
                    <a:pt x="564375" y="729068"/>
                  </a:lnTo>
                  <a:lnTo>
                    <a:pt x="558736" y="738517"/>
                  </a:lnTo>
                  <a:lnTo>
                    <a:pt x="553478" y="748157"/>
                  </a:lnTo>
                  <a:lnTo>
                    <a:pt x="548614" y="758101"/>
                  </a:lnTo>
                  <a:lnTo>
                    <a:pt x="712470" y="829652"/>
                  </a:lnTo>
                  <a:lnTo>
                    <a:pt x="716622" y="823429"/>
                  </a:lnTo>
                  <a:close/>
                </a:path>
                <a:path w="1640840" h="1477010">
                  <a:moveTo>
                    <a:pt x="730110" y="805802"/>
                  </a:moveTo>
                  <a:lnTo>
                    <a:pt x="608774" y="673049"/>
                  </a:lnTo>
                  <a:lnTo>
                    <a:pt x="600570" y="680580"/>
                  </a:lnTo>
                  <a:lnTo>
                    <a:pt x="592950" y="688873"/>
                  </a:lnTo>
                  <a:lnTo>
                    <a:pt x="585724" y="697560"/>
                  </a:lnTo>
                  <a:lnTo>
                    <a:pt x="578700" y="706247"/>
                  </a:lnTo>
                  <a:lnTo>
                    <a:pt x="724928" y="810983"/>
                  </a:lnTo>
                  <a:lnTo>
                    <a:pt x="730110" y="805802"/>
                  </a:lnTo>
                  <a:close/>
                </a:path>
                <a:path w="1640840" h="1477010">
                  <a:moveTo>
                    <a:pt x="746709" y="790244"/>
                  </a:moveTo>
                  <a:lnTo>
                    <a:pt x="655434" y="635723"/>
                  </a:lnTo>
                  <a:lnTo>
                    <a:pt x="649224" y="639876"/>
                  </a:lnTo>
                  <a:lnTo>
                    <a:pt x="644029" y="644017"/>
                  </a:lnTo>
                  <a:lnTo>
                    <a:pt x="637806" y="647128"/>
                  </a:lnTo>
                  <a:lnTo>
                    <a:pt x="619137" y="661644"/>
                  </a:lnTo>
                  <a:lnTo>
                    <a:pt x="740473" y="794385"/>
                  </a:lnTo>
                  <a:lnTo>
                    <a:pt x="746709" y="790244"/>
                  </a:lnTo>
                  <a:close/>
                </a:path>
                <a:path w="1640840" h="1477010">
                  <a:moveTo>
                    <a:pt x="766394" y="580758"/>
                  </a:moveTo>
                  <a:lnTo>
                    <a:pt x="703148" y="23850"/>
                  </a:lnTo>
                  <a:lnTo>
                    <a:pt x="538251" y="38366"/>
                  </a:lnTo>
                  <a:lnTo>
                    <a:pt x="720775" y="591134"/>
                  </a:lnTo>
                  <a:lnTo>
                    <a:pt x="731837" y="587616"/>
                  </a:lnTo>
                  <a:lnTo>
                    <a:pt x="743204" y="584784"/>
                  </a:lnTo>
                  <a:lnTo>
                    <a:pt x="754748" y="582523"/>
                  </a:lnTo>
                  <a:lnTo>
                    <a:pt x="766394" y="580758"/>
                  </a:lnTo>
                  <a:close/>
                </a:path>
                <a:path w="1640840" h="1477010">
                  <a:moveTo>
                    <a:pt x="767435" y="778840"/>
                  </a:moveTo>
                  <a:lnTo>
                    <a:pt x="709371" y="609803"/>
                  </a:lnTo>
                  <a:lnTo>
                    <a:pt x="689660" y="618096"/>
                  </a:lnTo>
                  <a:lnTo>
                    <a:pt x="682396" y="620166"/>
                  </a:lnTo>
                  <a:lnTo>
                    <a:pt x="676186" y="624306"/>
                  </a:lnTo>
                  <a:lnTo>
                    <a:pt x="668921" y="627418"/>
                  </a:lnTo>
                  <a:lnTo>
                    <a:pt x="760183" y="782980"/>
                  </a:lnTo>
                  <a:lnTo>
                    <a:pt x="767435" y="778840"/>
                  </a:lnTo>
                  <a:close/>
                </a:path>
                <a:path w="1640840" h="1477010">
                  <a:moveTo>
                    <a:pt x="788174" y="773658"/>
                  </a:moveTo>
                  <a:lnTo>
                    <a:pt x="785533" y="745782"/>
                  </a:lnTo>
                  <a:lnTo>
                    <a:pt x="778268" y="680580"/>
                  </a:lnTo>
                  <a:lnTo>
                    <a:pt x="768680" y="597027"/>
                  </a:lnTo>
                  <a:lnTo>
                    <a:pt x="768591" y="596315"/>
                  </a:lnTo>
                  <a:lnTo>
                    <a:pt x="768477" y="595274"/>
                  </a:lnTo>
                  <a:lnTo>
                    <a:pt x="757593" y="597027"/>
                  </a:lnTo>
                  <a:lnTo>
                    <a:pt x="746696" y="599160"/>
                  </a:lnTo>
                  <a:lnTo>
                    <a:pt x="735812" y="601687"/>
                  </a:lnTo>
                  <a:lnTo>
                    <a:pt x="724928" y="604608"/>
                  </a:lnTo>
                  <a:lnTo>
                    <a:pt x="780923" y="775728"/>
                  </a:lnTo>
                  <a:lnTo>
                    <a:pt x="788174" y="773658"/>
                  </a:lnTo>
                  <a:close/>
                </a:path>
                <a:path w="1640840" h="1477010">
                  <a:moveTo>
                    <a:pt x="828624" y="593204"/>
                  </a:moveTo>
                  <a:lnTo>
                    <a:pt x="817587" y="592620"/>
                  </a:lnTo>
                  <a:lnTo>
                    <a:pt x="806462" y="592429"/>
                  </a:lnTo>
                  <a:lnTo>
                    <a:pt x="795528" y="592620"/>
                  </a:lnTo>
                  <a:lnTo>
                    <a:pt x="785075" y="593204"/>
                  </a:lnTo>
                  <a:lnTo>
                    <a:pt x="803744" y="771588"/>
                  </a:lnTo>
                  <a:lnTo>
                    <a:pt x="812038" y="771588"/>
                  </a:lnTo>
                  <a:lnTo>
                    <a:pt x="828624" y="593204"/>
                  </a:lnTo>
                  <a:close/>
                </a:path>
                <a:path w="1640840" h="1477010">
                  <a:moveTo>
                    <a:pt x="884631" y="21780"/>
                  </a:moveTo>
                  <a:lnTo>
                    <a:pt x="720775" y="0"/>
                  </a:lnTo>
                  <a:lnTo>
                    <a:pt x="782916" y="577900"/>
                  </a:lnTo>
                  <a:lnTo>
                    <a:pt x="782993" y="578675"/>
                  </a:lnTo>
                  <a:lnTo>
                    <a:pt x="794829" y="578091"/>
                  </a:lnTo>
                  <a:lnTo>
                    <a:pt x="806843" y="577900"/>
                  </a:lnTo>
                  <a:lnTo>
                    <a:pt x="818870" y="578091"/>
                  </a:lnTo>
                  <a:lnTo>
                    <a:pt x="830707" y="578675"/>
                  </a:lnTo>
                  <a:lnTo>
                    <a:pt x="830783" y="577900"/>
                  </a:lnTo>
                  <a:lnTo>
                    <a:pt x="884631" y="21780"/>
                  </a:lnTo>
                  <a:close/>
                </a:path>
                <a:path w="1640840" h="1477010">
                  <a:moveTo>
                    <a:pt x="888784" y="604608"/>
                  </a:moveTo>
                  <a:lnTo>
                    <a:pt x="877887" y="601256"/>
                  </a:lnTo>
                  <a:lnTo>
                    <a:pt x="867003" y="598779"/>
                  </a:lnTo>
                  <a:lnTo>
                    <a:pt x="856107" y="596874"/>
                  </a:lnTo>
                  <a:lnTo>
                    <a:pt x="845223" y="595274"/>
                  </a:lnTo>
                  <a:lnTo>
                    <a:pt x="826554" y="773658"/>
                  </a:lnTo>
                  <a:lnTo>
                    <a:pt x="833805" y="775728"/>
                  </a:lnTo>
                  <a:lnTo>
                    <a:pt x="888657" y="605002"/>
                  </a:lnTo>
                  <a:lnTo>
                    <a:pt x="888784" y="604608"/>
                  </a:lnTo>
                  <a:close/>
                </a:path>
                <a:path w="1640840" h="1477010">
                  <a:moveTo>
                    <a:pt x="944778" y="627418"/>
                  </a:moveTo>
                  <a:lnTo>
                    <a:pt x="934745" y="622236"/>
                  </a:lnTo>
                  <a:lnTo>
                    <a:pt x="924433" y="617448"/>
                  </a:lnTo>
                  <a:lnTo>
                    <a:pt x="914006" y="613283"/>
                  </a:lnTo>
                  <a:lnTo>
                    <a:pt x="903300" y="609803"/>
                  </a:lnTo>
                  <a:lnTo>
                    <a:pt x="847293" y="780910"/>
                  </a:lnTo>
                  <a:lnTo>
                    <a:pt x="854557" y="785063"/>
                  </a:lnTo>
                  <a:lnTo>
                    <a:pt x="868502" y="759993"/>
                  </a:lnTo>
                  <a:lnTo>
                    <a:pt x="899274" y="705853"/>
                  </a:lnTo>
                  <a:lnTo>
                    <a:pt x="930249" y="651903"/>
                  </a:lnTo>
                  <a:lnTo>
                    <a:pt x="944778" y="627418"/>
                  </a:lnTo>
                  <a:close/>
                </a:path>
                <a:path w="1640840" h="1477010">
                  <a:moveTo>
                    <a:pt x="993521" y="661644"/>
                  </a:moveTo>
                  <a:lnTo>
                    <a:pt x="976922" y="648157"/>
                  </a:lnTo>
                  <a:lnTo>
                    <a:pt x="958253" y="635723"/>
                  </a:lnTo>
                  <a:lnTo>
                    <a:pt x="868045" y="791273"/>
                  </a:lnTo>
                  <a:lnTo>
                    <a:pt x="874255" y="796467"/>
                  </a:lnTo>
                  <a:lnTo>
                    <a:pt x="993521" y="661644"/>
                  </a:lnTo>
                  <a:close/>
                </a:path>
                <a:path w="1640840" h="1477010">
                  <a:moveTo>
                    <a:pt x="1033970" y="705205"/>
                  </a:moveTo>
                  <a:lnTo>
                    <a:pt x="1027391" y="696671"/>
                  </a:lnTo>
                  <a:lnTo>
                    <a:pt x="1020229" y="688225"/>
                  </a:lnTo>
                  <a:lnTo>
                    <a:pt x="1012672" y="679970"/>
                  </a:lnTo>
                  <a:lnTo>
                    <a:pt x="1004925" y="672020"/>
                  </a:lnTo>
                  <a:lnTo>
                    <a:pt x="884631" y="805802"/>
                  </a:lnTo>
                  <a:lnTo>
                    <a:pt x="889825" y="810983"/>
                  </a:lnTo>
                  <a:lnTo>
                    <a:pt x="1033970" y="705205"/>
                  </a:lnTo>
                  <a:close/>
                </a:path>
                <a:path w="1640840" h="1477010">
                  <a:moveTo>
                    <a:pt x="1063002" y="58077"/>
                  </a:moveTo>
                  <a:lnTo>
                    <a:pt x="907440" y="2070"/>
                  </a:lnTo>
                  <a:lnTo>
                    <a:pt x="847293" y="580758"/>
                  </a:lnTo>
                  <a:lnTo>
                    <a:pt x="858367" y="582523"/>
                  </a:lnTo>
                  <a:lnTo>
                    <a:pt x="869721" y="584784"/>
                  </a:lnTo>
                  <a:lnTo>
                    <a:pt x="881278" y="587616"/>
                  </a:lnTo>
                  <a:lnTo>
                    <a:pt x="892924" y="591134"/>
                  </a:lnTo>
                  <a:lnTo>
                    <a:pt x="1063002" y="58077"/>
                  </a:lnTo>
                  <a:close/>
                </a:path>
                <a:path w="1640840" h="1477010">
                  <a:moveTo>
                    <a:pt x="1066114" y="757059"/>
                  </a:moveTo>
                  <a:lnTo>
                    <a:pt x="1063002" y="750836"/>
                  </a:lnTo>
                  <a:lnTo>
                    <a:pt x="1059903" y="743572"/>
                  </a:lnTo>
                  <a:lnTo>
                    <a:pt x="1055751" y="737349"/>
                  </a:lnTo>
                  <a:lnTo>
                    <a:pt x="1052626" y="731139"/>
                  </a:lnTo>
                  <a:lnTo>
                    <a:pt x="1047445" y="724916"/>
                  </a:lnTo>
                  <a:lnTo>
                    <a:pt x="1044333" y="718680"/>
                  </a:lnTo>
                  <a:lnTo>
                    <a:pt x="898118" y="823429"/>
                  </a:lnTo>
                  <a:lnTo>
                    <a:pt x="902258" y="829652"/>
                  </a:lnTo>
                  <a:lnTo>
                    <a:pt x="1066114" y="757059"/>
                  </a:lnTo>
                  <a:close/>
                </a:path>
                <a:path w="1640840" h="1477010">
                  <a:moveTo>
                    <a:pt x="1228940" y="129628"/>
                  </a:moveTo>
                  <a:lnTo>
                    <a:pt x="1088936" y="42519"/>
                  </a:lnTo>
                  <a:lnTo>
                    <a:pt x="908481" y="596315"/>
                  </a:lnTo>
                  <a:lnTo>
                    <a:pt x="919353" y="599960"/>
                  </a:lnTo>
                  <a:lnTo>
                    <a:pt x="930135" y="604481"/>
                  </a:lnTo>
                  <a:lnTo>
                    <a:pt x="940714" y="609587"/>
                  </a:lnTo>
                  <a:lnTo>
                    <a:pt x="951001" y="614984"/>
                  </a:lnTo>
                  <a:lnTo>
                    <a:pt x="972019" y="578091"/>
                  </a:lnTo>
                  <a:lnTo>
                    <a:pt x="1185075" y="205028"/>
                  </a:lnTo>
                  <a:lnTo>
                    <a:pt x="1228940" y="129628"/>
                  </a:lnTo>
                  <a:close/>
                </a:path>
                <a:path w="1640840" h="1477010">
                  <a:moveTo>
                    <a:pt x="1378280" y="232295"/>
                  </a:moveTo>
                  <a:lnTo>
                    <a:pt x="1257973" y="118224"/>
                  </a:lnTo>
                  <a:lnTo>
                    <a:pt x="965530" y="622236"/>
                  </a:lnTo>
                  <a:lnTo>
                    <a:pt x="986269" y="635723"/>
                  </a:lnTo>
                  <a:lnTo>
                    <a:pt x="992492" y="639876"/>
                  </a:lnTo>
                  <a:lnTo>
                    <a:pt x="998702" y="645058"/>
                  </a:lnTo>
                  <a:lnTo>
                    <a:pt x="1003884" y="650240"/>
                  </a:lnTo>
                  <a:lnTo>
                    <a:pt x="1044651" y="604608"/>
                  </a:lnTo>
                  <a:lnTo>
                    <a:pt x="1318907" y="298043"/>
                  </a:lnTo>
                  <a:lnTo>
                    <a:pt x="1378280" y="232295"/>
                  </a:lnTo>
                  <a:close/>
                </a:path>
                <a:path w="1640840" h="1477010">
                  <a:moveTo>
                    <a:pt x="1498574" y="367118"/>
                  </a:moveTo>
                  <a:lnTo>
                    <a:pt x="1406271" y="230225"/>
                  </a:lnTo>
                  <a:lnTo>
                    <a:pt x="1015301" y="661644"/>
                  </a:lnTo>
                  <a:lnTo>
                    <a:pt x="1023683" y="670217"/>
                  </a:lnTo>
                  <a:lnTo>
                    <a:pt x="1031760" y="678891"/>
                  </a:lnTo>
                  <a:lnTo>
                    <a:pt x="1039660" y="687755"/>
                  </a:lnTo>
                  <a:lnTo>
                    <a:pt x="1047445" y="696899"/>
                  </a:lnTo>
                  <a:lnTo>
                    <a:pt x="1498574" y="367118"/>
                  </a:lnTo>
                  <a:close/>
                </a:path>
                <a:path w="1640840" h="1477010">
                  <a:moveTo>
                    <a:pt x="1590878" y="521639"/>
                  </a:moveTo>
                  <a:lnTo>
                    <a:pt x="1528648" y="369201"/>
                  </a:lnTo>
                  <a:lnTo>
                    <a:pt x="1055751" y="709358"/>
                  </a:lnTo>
                  <a:lnTo>
                    <a:pt x="1062596" y="719721"/>
                  </a:lnTo>
                  <a:lnTo>
                    <a:pt x="1068844" y="730097"/>
                  </a:lnTo>
                  <a:lnTo>
                    <a:pt x="1074559" y="740562"/>
                  </a:lnTo>
                  <a:lnTo>
                    <a:pt x="1079601" y="750836"/>
                  </a:lnTo>
                  <a:lnTo>
                    <a:pt x="1590878" y="521639"/>
                  </a:lnTo>
                  <a:close/>
                </a:path>
                <a:path w="1640840" h="1477010">
                  <a:moveTo>
                    <a:pt x="1640662" y="1370609"/>
                  </a:moveTo>
                  <a:lnTo>
                    <a:pt x="1624698" y="1370609"/>
                  </a:lnTo>
                  <a:lnTo>
                    <a:pt x="1624698" y="1476387"/>
                  </a:lnTo>
                  <a:lnTo>
                    <a:pt x="1640662" y="1476387"/>
                  </a:lnTo>
                  <a:lnTo>
                    <a:pt x="1640662" y="137060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17" name="object 17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11522504" y="2644930"/>
              <a:ext cx="139179" cy="186989"/>
            </a:xfrm>
            <a:prstGeom prst="rect">
              <a:avLst/>
            </a:prstGeom>
          </p:spPr>
        </p:pic>
        <p:pic>
          <p:nvPicPr>
            <p:cNvPr id="18" name="object 18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11113748" y="2644929"/>
              <a:ext cx="362170" cy="186990"/>
            </a:xfrm>
            <a:prstGeom prst="rect">
              <a:avLst/>
            </a:prstGeom>
          </p:spPr>
        </p:pic>
        <p:pic>
          <p:nvPicPr>
            <p:cNvPr id="19" name="object 19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10901146" y="2644930"/>
              <a:ext cx="169094" cy="190727"/>
            </a:xfrm>
            <a:prstGeom prst="rect">
              <a:avLst/>
            </a:prstGeom>
          </p:spPr>
        </p:pic>
        <p:pic>
          <p:nvPicPr>
            <p:cNvPr id="20" name="object 20"/>
            <p:cNvPicPr/>
            <p:nvPr/>
          </p:nvPicPr>
          <p:blipFill>
            <a:blip r:embed="rId15" cstate="print"/>
            <a:stretch>
              <a:fillRect/>
            </a:stretch>
          </p:blipFill>
          <p:spPr>
            <a:xfrm>
              <a:off x="10702705" y="2644930"/>
              <a:ext cx="145314" cy="186989"/>
            </a:xfrm>
            <a:prstGeom prst="rect">
              <a:avLst/>
            </a:prstGeom>
          </p:spPr>
        </p:pic>
        <p:sp>
          <p:nvSpPr>
            <p:cNvPr id="21" name="object 21"/>
            <p:cNvSpPr/>
            <p:nvPr/>
          </p:nvSpPr>
          <p:spPr>
            <a:xfrm>
              <a:off x="10592719" y="2644930"/>
              <a:ext cx="39370" cy="187325"/>
            </a:xfrm>
            <a:custGeom>
              <a:avLst/>
              <a:gdLst/>
              <a:ahLst/>
              <a:cxnLst/>
              <a:rect l="l" t="t" r="r" b="b"/>
              <a:pathLst>
                <a:path w="39370" h="187325">
                  <a:moveTo>
                    <a:pt x="39004" y="0"/>
                  </a:moveTo>
                  <a:lnTo>
                    <a:pt x="0" y="0"/>
                  </a:lnTo>
                  <a:lnTo>
                    <a:pt x="0" y="806"/>
                  </a:lnTo>
                  <a:lnTo>
                    <a:pt x="8282" y="16292"/>
                  </a:lnTo>
                  <a:lnTo>
                    <a:pt x="8282" y="186989"/>
                  </a:lnTo>
                  <a:lnTo>
                    <a:pt x="39004" y="186989"/>
                  </a:lnTo>
                  <a:lnTo>
                    <a:pt x="39004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22" name="object 22"/>
            <p:cNvPicPr/>
            <p:nvPr/>
          </p:nvPicPr>
          <p:blipFill>
            <a:blip r:embed="rId16" cstate="print"/>
            <a:stretch>
              <a:fillRect/>
            </a:stretch>
          </p:blipFill>
          <p:spPr>
            <a:xfrm>
              <a:off x="10371598" y="2644929"/>
              <a:ext cx="169900" cy="186989"/>
            </a:xfrm>
            <a:prstGeom prst="rect">
              <a:avLst/>
            </a:prstGeom>
          </p:spPr>
        </p:pic>
        <p:pic>
          <p:nvPicPr>
            <p:cNvPr id="23" name="object 23"/>
            <p:cNvPicPr/>
            <p:nvPr/>
          </p:nvPicPr>
          <p:blipFill>
            <a:blip r:embed="rId17" cstate="print"/>
            <a:stretch>
              <a:fillRect/>
            </a:stretch>
          </p:blipFill>
          <p:spPr>
            <a:xfrm>
              <a:off x="10125339" y="2638790"/>
              <a:ext cx="198737" cy="198737"/>
            </a:xfrm>
            <a:prstGeom prst="rect">
              <a:avLst/>
            </a:prstGeom>
          </p:spPr>
        </p:pic>
        <p:pic>
          <p:nvPicPr>
            <p:cNvPr id="24" name="object 24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9842846" y="2644930"/>
              <a:ext cx="169094" cy="190727"/>
            </a:xfrm>
            <a:prstGeom prst="rect">
              <a:avLst/>
            </a:prstGeom>
          </p:spPr>
        </p:pic>
        <p:sp>
          <p:nvSpPr>
            <p:cNvPr id="25" name="object 25"/>
            <p:cNvSpPr/>
            <p:nvPr/>
          </p:nvSpPr>
          <p:spPr>
            <a:xfrm>
              <a:off x="9743746" y="2644930"/>
              <a:ext cx="39370" cy="187325"/>
            </a:xfrm>
            <a:custGeom>
              <a:avLst/>
              <a:gdLst/>
              <a:ahLst/>
              <a:cxnLst/>
              <a:rect l="l" t="t" r="r" b="b"/>
              <a:pathLst>
                <a:path w="39370" h="187325">
                  <a:moveTo>
                    <a:pt x="39004" y="0"/>
                  </a:moveTo>
                  <a:lnTo>
                    <a:pt x="0" y="0"/>
                  </a:lnTo>
                  <a:lnTo>
                    <a:pt x="0" y="806"/>
                  </a:lnTo>
                  <a:lnTo>
                    <a:pt x="8282" y="16292"/>
                  </a:lnTo>
                  <a:lnTo>
                    <a:pt x="8282" y="186989"/>
                  </a:lnTo>
                  <a:lnTo>
                    <a:pt x="39004" y="186989"/>
                  </a:lnTo>
                  <a:lnTo>
                    <a:pt x="39004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26" name="object 26"/>
            <p:cNvPicPr/>
            <p:nvPr/>
          </p:nvPicPr>
          <p:blipFill>
            <a:blip r:embed="rId18" cstate="print"/>
            <a:stretch>
              <a:fillRect/>
            </a:stretch>
          </p:blipFill>
          <p:spPr>
            <a:xfrm>
              <a:off x="9528466" y="2644929"/>
              <a:ext cx="169890" cy="186989"/>
            </a:xfrm>
            <a:prstGeom prst="rect">
              <a:avLst/>
            </a:prstGeom>
          </p:spPr>
        </p:pic>
        <p:pic>
          <p:nvPicPr>
            <p:cNvPr id="27" name="object 27"/>
            <p:cNvPicPr/>
            <p:nvPr/>
          </p:nvPicPr>
          <p:blipFill>
            <a:blip r:embed="rId19" cstate="print"/>
            <a:stretch>
              <a:fillRect/>
            </a:stretch>
          </p:blipFill>
          <p:spPr>
            <a:xfrm>
              <a:off x="9113548" y="2644929"/>
              <a:ext cx="383648" cy="186992"/>
            </a:xfrm>
            <a:prstGeom prst="rect">
              <a:avLst/>
            </a:prstGeom>
          </p:spPr>
        </p:pic>
        <p:pic>
          <p:nvPicPr>
            <p:cNvPr id="28" name="object 28"/>
            <p:cNvPicPr/>
            <p:nvPr/>
          </p:nvPicPr>
          <p:blipFill>
            <a:blip r:embed="rId20" cstate="print"/>
            <a:stretch>
              <a:fillRect/>
            </a:stretch>
          </p:blipFill>
          <p:spPr>
            <a:xfrm>
              <a:off x="8897653" y="2644930"/>
              <a:ext cx="169094" cy="190727"/>
            </a:xfrm>
            <a:prstGeom prst="rect">
              <a:avLst/>
            </a:prstGeom>
          </p:spPr>
        </p:pic>
        <p:pic>
          <p:nvPicPr>
            <p:cNvPr id="29" name="object 29"/>
            <p:cNvPicPr/>
            <p:nvPr/>
          </p:nvPicPr>
          <p:blipFill>
            <a:blip r:embed="rId21" cstate="print"/>
            <a:stretch>
              <a:fillRect/>
            </a:stretch>
          </p:blipFill>
          <p:spPr>
            <a:xfrm>
              <a:off x="8681798" y="2644929"/>
              <a:ext cx="185921" cy="186989"/>
            </a:xfrm>
            <a:prstGeom prst="rect">
              <a:avLst/>
            </a:prstGeom>
          </p:spPr>
        </p:pic>
        <p:pic>
          <p:nvPicPr>
            <p:cNvPr id="30" name="object 30"/>
            <p:cNvPicPr/>
            <p:nvPr/>
          </p:nvPicPr>
          <p:blipFill>
            <a:blip r:embed="rId22" cstate="print"/>
            <a:stretch>
              <a:fillRect/>
            </a:stretch>
          </p:blipFill>
          <p:spPr>
            <a:xfrm>
              <a:off x="8442413" y="2644930"/>
              <a:ext cx="210234" cy="186989"/>
            </a:xfrm>
            <a:prstGeom prst="rect">
              <a:avLst/>
            </a:prstGeom>
          </p:spPr>
        </p:pic>
      </p:grpSp>
      <p:sp>
        <p:nvSpPr>
          <p:cNvPr id="31" name="object 31"/>
          <p:cNvSpPr txBox="1">
            <a:spLocks noGrp="1"/>
          </p:cNvSpPr>
          <p:nvPr>
            <p:ph type="title"/>
          </p:nvPr>
        </p:nvSpPr>
        <p:spPr>
          <a:xfrm>
            <a:off x="6619770" y="5197475"/>
            <a:ext cx="6784340" cy="855344"/>
          </a:xfrm>
          <a:prstGeom prst="rect">
            <a:avLst/>
          </a:prstGeom>
        </p:spPr>
        <p:txBody>
          <a:bodyPr vert="horz" wrap="square" lIns="0" tIns="11430" rIns="0" bIns="0" rtlCol="0">
            <a:spAutoFit/>
          </a:bodyPr>
          <a:lstStyle/>
          <a:p>
            <a:pPr marL="12700" algn="ctr">
              <a:lnSpc>
                <a:spcPct val="100000"/>
              </a:lnSpc>
              <a:spcBef>
                <a:spcPts val="90"/>
              </a:spcBef>
            </a:pPr>
            <a:r>
              <a:rPr lang="en-US" sz="5450" dirty="0"/>
              <a:t>Hotel pictures</a:t>
            </a:r>
            <a:endParaRPr sz="5450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object 2"/>
          <p:cNvPicPr/>
          <p:nvPr/>
        </p:nvPicPr>
        <p:blipFill>
          <a:blip r:embed="rId2" cstate="print"/>
          <a:stretch>
            <a:fillRect/>
          </a:stretch>
        </p:blipFill>
        <p:spPr>
          <a:xfrm>
            <a:off x="376951" y="376951"/>
            <a:ext cx="19350196" cy="10554652"/>
          </a:xfrm>
          <a:prstGeom prst="rect">
            <a:avLst/>
          </a:prstGeom>
        </p:spPr>
      </p:pic>
      <p:sp>
        <p:nvSpPr>
          <p:cNvPr id="3" name="object 3"/>
          <p:cNvSpPr txBox="1">
            <a:spLocks noGrp="1"/>
          </p:cNvSpPr>
          <p:nvPr>
            <p:ph type="title"/>
          </p:nvPr>
        </p:nvSpPr>
        <p:spPr>
          <a:xfrm>
            <a:off x="4070945" y="3849879"/>
            <a:ext cx="4995545" cy="932180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5080">
              <a:lnSpc>
                <a:spcPct val="100800"/>
              </a:lnSpc>
              <a:spcBef>
                <a:spcPts val="95"/>
              </a:spcBef>
              <a:tabLst>
                <a:tab pos="3163570" algn="l"/>
              </a:tabLst>
            </a:pPr>
            <a:r>
              <a:rPr spc="250" dirty="0"/>
              <a:t>MANDARIN</a:t>
            </a:r>
            <a:r>
              <a:rPr spc="95" dirty="0"/>
              <a:t> </a:t>
            </a:r>
            <a:r>
              <a:rPr spc="215" dirty="0"/>
              <a:t>ORIENTAL </a:t>
            </a:r>
            <a:r>
              <a:rPr spc="229" dirty="0"/>
              <a:t>DOWNTOWN,</a:t>
            </a:r>
            <a:r>
              <a:rPr dirty="0"/>
              <a:t>	</a:t>
            </a:r>
            <a:r>
              <a:rPr spc="215" dirty="0"/>
              <a:t>DUBAI </a:t>
            </a:r>
          </a:p>
        </p:txBody>
      </p:sp>
      <p:sp>
        <p:nvSpPr>
          <p:cNvPr id="4" name="object 4"/>
          <p:cNvSpPr txBox="1"/>
          <p:nvPr/>
        </p:nvSpPr>
        <p:spPr>
          <a:xfrm>
            <a:off x="4070945" y="5598647"/>
            <a:ext cx="4874895" cy="3204845"/>
          </a:xfrm>
          <a:prstGeom prst="rect">
            <a:avLst/>
          </a:prstGeom>
        </p:spPr>
        <p:txBody>
          <a:bodyPr vert="horz" wrap="square" lIns="0" tIns="12065" rIns="0" bIns="0" rtlCol="0">
            <a:spAutoFit/>
          </a:bodyPr>
          <a:lstStyle/>
          <a:p>
            <a:pPr marL="12700" marR="70485">
              <a:lnSpc>
                <a:spcPct val="100000"/>
              </a:lnSpc>
              <a:spcBef>
                <a:spcPts val="95"/>
              </a:spcBef>
            </a:pP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Rising</a:t>
            </a:r>
            <a:r>
              <a:rPr sz="1900" spc="19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303</a:t>
            </a:r>
            <a:r>
              <a:rPr sz="1900" spc="-2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meters</a:t>
            </a:r>
            <a:r>
              <a:rPr sz="1900" spc="-3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with</a:t>
            </a:r>
            <a:r>
              <a:rPr sz="1900" spc="-3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its</a:t>
            </a:r>
            <a:r>
              <a:rPr sz="1900" spc="-2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twisting,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asymmetrically</a:t>
            </a:r>
            <a:r>
              <a:rPr sz="1900" spc="-3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designed</a:t>
            </a:r>
            <a:r>
              <a:rPr sz="1900" spc="-2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high-rise,</a:t>
            </a:r>
            <a:r>
              <a:rPr sz="1900" spc="-10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20" dirty="0">
                <a:solidFill>
                  <a:srgbClr val="FFFFFF"/>
                </a:solidFill>
                <a:latin typeface="Avenir Next"/>
                <a:cs typeface="Avenir Next"/>
              </a:rPr>
              <a:t>Wasl </a:t>
            </a:r>
            <a:r>
              <a:rPr sz="1900" spc="-35" dirty="0">
                <a:solidFill>
                  <a:srgbClr val="FFFFFF"/>
                </a:solidFill>
                <a:latin typeface="Avenir Next"/>
                <a:cs typeface="Avenir Next"/>
              </a:rPr>
              <a:t>Tower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showcases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the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world’s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tallest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ceramic façade,</a:t>
            </a:r>
            <a:r>
              <a:rPr sz="1900" spc="-9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creating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a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captivating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illusion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25" dirty="0">
                <a:solidFill>
                  <a:srgbClr val="FFFFFF"/>
                </a:solidFill>
                <a:latin typeface="Avenir Next"/>
                <a:cs typeface="Avenir Next"/>
              </a:rPr>
              <a:t>of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dynamic</a:t>
            </a:r>
            <a:r>
              <a:rPr sz="1900" spc="-8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motion.</a:t>
            </a:r>
            <a:endParaRPr sz="1900">
              <a:latin typeface="Avenir Next"/>
              <a:cs typeface="Avenir Next"/>
            </a:endParaRPr>
          </a:p>
          <a:p>
            <a:pPr marL="12700" marR="5080">
              <a:lnSpc>
                <a:spcPct val="100000"/>
              </a:lnSpc>
              <a:spcBef>
                <a:spcPts val="2255"/>
              </a:spcBef>
            </a:pP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This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epitome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of</a:t>
            </a:r>
            <a:r>
              <a:rPr sz="1900" spc="44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architectural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excellence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25" dirty="0">
                <a:solidFill>
                  <a:srgbClr val="FFFFFF"/>
                </a:solidFill>
                <a:latin typeface="Avenir Next"/>
                <a:cs typeface="Avenir Next"/>
              </a:rPr>
              <a:t>has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inspired</a:t>
            </a:r>
            <a:r>
              <a:rPr sz="1900" spc="-5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the</a:t>
            </a:r>
            <a:r>
              <a:rPr sz="1900" spc="-5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vision</a:t>
            </a:r>
            <a:r>
              <a:rPr sz="1900" spc="-5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for</a:t>
            </a:r>
            <a:r>
              <a:rPr sz="1900" spc="-5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Mandarin</a:t>
            </a:r>
            <a:r>
              <a:rPr sz="1900" spc="-5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Oriental Downtown,</a:t>
            </a:r>
            <a:r>
              <a:rPr sz="1900" spc="-10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Dubai,</a:t>
            </a:r>
            <a:r>
              <a:rPr sz="1900" spc="-10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capturing</a:t>
            </a:r>
            <a:r>
              <a:rPr sz="1900" spc="-5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the</a:t>
            </a:r>
            <a:r>
              <a:rPr sz="1900" spc="-5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essence</a:t>
            </a:r>
            <a:endParaRPr sz="1900">
              <a:latin typeface="Avenir Next"/>
              <a:cs typeface="Avenir Next"/>
            </a:endParaRPr>
          </a:p>
          <a:p>
            <a:pPr marL="12700" marR="486409">
              <a:lnSpc>
                <a:spcPts val="2280"/>
              </a:lnSpc>
              <a:spcBef>
                <a:spcPts val="60"/>
              </a:spcBef>
            </a:pP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of</a:t>
            </a:r>
            <a:r>
              <a:rPr sz="1900" spc="-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a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vibrant,</a:t>
            </a:r>
            <a:r>
              <a:rPr sz="1900" spc="-9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dynamic</a:t>
            </a:r>
            <a:r>
              <a:rPr sz="1900" spc="-4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and</a:t>
            </a:r>
            <a:r>
              <a:rPr sz="1900" spc="-40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dirty="0">
                <a:solidFill>
                  <a:srgbClr val="FFFFFF"/>
                </a:solidFill>
                <a:latin typeface="Avenir Next"/>
                <a:cs typeface="Avenir Next"/>
              </a:rPr>
              <a:t>ever-</a:t>
            </a:r>
            <a:r>
              <a:rPr sz="1900" spc="-45" dirty="0">
                <a:solidFill>
                  <a:srgbClr val="FFFFFF"/>
                </a:solidFill>
                <a:latin typeface="Avenir Next"/>
                <a:cs typeface="Avenir Next"/>
              </a:rPr>
              <a:t> </a:t>
            </a:r>
            <a:r>
              <a:rPr sz="1900" spc="-10" dirty="0">
                <a:solidFill>
                  <a:srgbClr val="FFFFFF"/>
                </a:solidFill>
                <a:latin typeface="Avenir Next"/>
                <a:cs typeface="Avenir Next"/>
              </a:rPr>
              <a:t>evolving lifestyle.</a:t>
            </a:r>
            <a:endParaRPr sz="1900">
              <a:latin typeface="Avenir Next"/>
              <a:cs typeface="Avenir Next"/>
            </a:endParaRPr>
          </a:p>
        </p:txBody>
      </p:sp>
      <p:sp>
        <p:nvSpPr>
          <p:cNvPr id="5" name="object 5"/>
          <p:cNvSpPr/>
          <p:nvPr/>
        </p:nvSpPr>
        <p:spPr>
          <a:xfrm>
            <a:off x="4083640" y="2566412"/>
            <a:ext cx="1212215" cy="632460"/>
          </a:xfrm>
          <a:custGeom>
            <a:avLst/>
            <a:gdLst/>
            <a:ahLst/>
            <a:cxnLst/>
            <a:rect l="l" t="t" r="r" b="b"/>
            <a:pathLst>
              <a:path w="1212214" h="632460">
                <a:moveTo>
                  <a:pt x="434437" y="548171"/>
                </a:moveTo>
                <a:lnTo>
                  <a:pt x="429842" y="555292"/>
                </a:lnTo>
                <a:lnTo>
                  <a:pt x="425547" y="562489"/>
                </a:lnTo>
                <a:lnTo>
                  <a:pt x="421549" y="569833"/>
                </a:lnTo>
                <a:lnTo>
                  <a:pt x="417851" y="577396"/>
                </a:lnTo>
                <a:lnTo>
                  <a:pt x="542643" y="631896"/>
                </a:lnTo>
                <a:lnTo>
                  <a:pt x="545805" y="627164"/>
                </a:lnTo>
                <a:lnTo>
                  <a:pt x="434437" y="548171"/>
                </a:lnTo>
                <a:close/>
              </a:path>
              <a:path w="1212214" h="632460">
                <a:moveTo>
                  <a:pt x="795410" y="547386"/>
                </a:moveTo>
                <a:lnTo>
                  <a:pt x="684031" y="627164"/>
                </a:lnTo>
                <a:lnTo>
                  <a:pt x="687193" y="631896"/>
                </a:lnTo>
                <a:lnTo>
                  <a:pt x="811996" y="576610"/>
                </a:lnTo>
                <a:lnTo>
                  <a:pt x="809629" y="571867"/>
                </a:lnTo>
                <a:lnTo>
                  <a:pt x="807252" y="566338"/>
                </a:lnTo>
                <a:lnTo>
                  <a:pt x="804101" y="561595"/>
                </a:lnTo>
                <a:lnTo>
                  <a:pt x="801724" y="556862"/>
                </a:lnTo>
                <a:lnTo>
                  <a:pt x="797776" y="552119"/>
                </a:lnTo>
                <a:lnTo>
                  <a:pt x="795410" y="547386"/>
                </a:lnTo>
                <a:close/>
              </a:path>
              <a:path w="1212214" h="632460">
                <a:moveTo>
                  <a:pt x="463661" y="512623"/>
                </a:moveTo>
                <a:lnTo>
                  <a:pt x="457414" y="518351"/>
                </a:lnTo>
                <a:lnTo>
                  <a:pt x="451613" y="524672"/>
                </a:lnTo>
                <a:lnTo>
                  <a:pt x="446107" y="531288"/>
                </a:lnTo>
                <a:lnTo>
                  <a:pt x="440750" y="537899"/>
                </a:lnTo>
                <a:lnTo>
                  <a:pt x="552129" y="617677"/>
                </a:lnTo>
                <a:lnTo>
                  <a:pt x="556077" y="613730"/>
                </a:lnTo>
                <a:lnTo>
                  <a:pt x="463661" y="512623"/>
                </a:lnTo>
                <a:close/>
              </a:path>
              <a:path w="1212214" h="632460">
                <a:moveTo>
                  <a:pt x="765390" y="511837"/>
                </a:moveTo>
                <a:lnTo>
                  <a:pt x="673770" y="613730"/>
                </a:lnTo>
                <a:lnTo>
                  <a:pt x="677717" y="617677"/>
                </a:lnTo>
                <a:lnTo>
                  <a:pt x="787504" y="537114"/>
                </a:lnTo>
                <a:lnTo>
                  <a:pt x="782497" y="530608"/>
                </a:lnTo>
                <a:lnTo>
                  <a:pt x="777044" y="524177"/>
                </a:lnTo>
                <a:lnTo>
                  <a:pt x="771292" y="517895"/>
                </a:lnTo>
                <a:lnTo>
                  <a:pt x="765390" y="511837"/>
                </a:lnTo>
                <a:close/>
              </a:path>
              <a:path w="1212214" h="632460">
                <a:moveTo>
                  <a:pt x="729852" y="484194"/>
                </a:moveTo>
                <a:lnTo>
                  <a:pt x="661131" y="602672"/>
                </a:lnTo>
                <a:lnTo>
                  <a:pt x="665864" y="606620"/>
                </a:lnTo>
                <a:lnTo>
                  <a:pt x="756699" y="503942"/>
                </a:lnTo>
                <a:lnTo>
                  <a:pt x="744061" y="493670"/>
                </a:lnTo>
                <a:lnTo>
                  <a:pt x="729852" y="484194"/>
                </a:lnTo>
                <a:close/>
              </a:path>
              <a:path w="1212214" h="632460">
                <a:moveTo>
                  <a:pt x="499209" y="484194"/>
                </a:moveTo>
                <a:lnTo>
                  <a:pt x="494466" y="487356"/>
                </a:lnTo>
                <a:lnTo>
                  <a:pt x="490519" y="490508"/>
                </a:lnTo>
                <a:lnTo>
                  <a:pt x="485775" y="492885"/>
                </a:lnTo>
                <a:lnTo>
                  <a:pt x="471556" y="503942"/>
                </a:lnTo>
                <a:lnTo>
                  <a:pt x="563972" y="605039"/>
                </a:lnTo>
                <a:lnTo>
                  <a:pt x="568715" y="601887"/>
                </a:lnTo>
                <a:lnTo>
                  <a:pt x="499209" y="484194"/>
                </a:lnTo>
                <a:close/>
              </a:path>
              <a:path w="1212214" h="632460">
                <a:moveTo>
                  <a:pt x="687989" y="464446"/>
                </a:moveTo>
                <a:lnTo>
                  <a:pt x="645331" y="594777"/>
                </a:lnTo>
                <a:lnTo>
                  <a:pt x="650859" y="597939"/>
                </a:lnTo>
                <a:lnTo>
                  <a:pt x="661486" y="578843"/>
                </a:lnTo>
                <a:lnTo>
                  <a:pt x="684925" y="537606"/>
                </a:lnTo>
                <a:lnTo>
                  <a:pt x="708511" y="496519"/>
                </a:lnTo>
                <a:lnTo>
                  <a:pt x="719580" y="477870"/>
                </a:lnTo>
                <a:lnTo>
                  <a:pt x="711938" y="473922"/>
                </a:lnTo>
                <a:lnTo>
                  <a:pt x="704079" y="470271"/>
                </a:lnTo>
                <a:lnTo>
                  <a:pt x="696145" y="467100"/>
                </a:lnTo>
                <a:lnTo>
                  <a:pt x="687989" y="464446"/>
                </a:lnTo>
                <a:close/>
              </a:path>
              <a:path w="1212214" h="632460">
                <a:moveTo>
                  <a:pt x="540276" y="464446"/>
                </a:moveTo>
                <a:lnTo>
                  <a:pt x="525271" y="470760"/>
                </a:lnTo>
                <a:lnTo>
                  <a:pt x="519743" y="472341"/>
                </a:lnTo>
                <a:lnTo>
                  <a:pt x="515000" y="475503"/>
                </a:lnTo>
                <a:lnTo>
                  <a:pt x="509471" y="477870"/>
                </a:lnTo>
                <a:lnTo>
                  <a:pt x="578977" y="596358"/>
                </a:lnTo>
                <a:lnTo>
                  <a:pt x="584505" y="593196"/>
                </a:lnTo>
                <a:lnTo>
                  <a:pt x="540374" y="464730"/>
                </a:lnTo>
                <a:lnTo>
                  <a:pt x="540276" y="464446"/>
                </a:lnTo>
                <a:close/>
              </a:path>
              <a:path w="1212214" h="632460">
                <a:moveTo>
                  <a:pt x="585301" y="453389"/>
                </a:moveTo>
                <a:lnTo>
                  <a:pt x="577008" y="454722"/>
                </a:lnTo>
                <a:lnTo>
                  <a:pt x="568715" y="456351"/>
                </a:lnTo>
                <a:lnTo>
                  <a:pt x="560422" y="458276"/>
                </a:lnTo>
                <a:lnTo>
                  <a:pt x="552129" y="460499"/>
                </a:lnTo>
                <a:lnTo>
                  <a:pt x="594777" y="590830"/>
                </a:lnTo>
                <a:lnTo>
                  <a:pt x="600306" y="589249"/>
                </a:lnTo>
                <a:lnTo>
                  <a:pt x="598297" y="568020"/>
                </a:lnTo>
                <a:lnTo>
                  <a:pt x="592762" y="518351"/>
                </a:lnTo>
                <a:lnTo>
                  <a:pt x="585455" y="454722"/>
                </a:lnTo>
                <a:lnTo>
                  <a:pt x="585392" y="454174"/>
                </a:lnTo>
                <a:lnTo>
                  <a:pt x="585301" y="453389"/>
                </a:lnTo>
                <a:close/>
              </a:path>
              <a:path w="1212214" h="632460">
                <a:moveTo>
                  <a:pt x="643750" y="453389"/>
                </a:moveTo>
                <a:lnTo>
                  <a:pt x="629530" y="589249"/>
                </a:lnTo>
                <a:lnTo>
                  <a:pt x="635059" y="590830"/>
                </a:lnTo>
                <a:lnTo>
                  <a:pt x="676828" y="460790"/>
                </a:lnTo>
                <a:lnTo>
                  <a:pt x="676921" y="460499"/>
                </a:lnTo>
                <a:lnTo>
                  <a:pt x="668628" y="457945"/>
                </a:lnTo>
                <a:lnTo>
                  <a:pt x="660335" y="456056"/>
                </a:lnTo>
                <a:lnTo>
                  <a:pt x="652676" y="454722"/>
                </a:lnTo>
                <a:lnTo>
                  <a:pt x="643750" y="453389"/>
                </a:lnTo>
                <a:close/>
              </a:path>
              <a:path w="1212214" h="632460">
                <a:moveTo>
                  <a:pt x="614231" y="451219"/>
                </a:moveTo>
                <a:lnTo>
                  <a:pt x="605901" y="451366"/>
                </a:lnTo>
                <a:lnTo>
                  <a:pt x="597939" y="451808"/>
                </a:lnTo>
                <a:lnTo>
                  <a:pt x="612159" y="587667"/>
                </a:lnTo>
                <a:lnTo>
                  <a:pt x="618473" y="587667"/>
                </a:lnTo>
                <a:lnTo>
                  <a:pt x="631111" y="451808"/>
                </a:lnTo>
                <a:lnTo>
                  <a:pt x="622708" y="451366"/>
                </a:lnTo>
                <a:lnTo>
                  <a:pt x="614231" y="451219"/>
                </a:lnTo>
                <a:close/>
              </a:path>
              <a:path w="1212214" h="632460">
                <a:moveTo>
                  <a:pt x="76625" y="295415"/>
                </a:moveTo>
                <a:lnTo>
                  <a:pt x="0" y="395726"/>
                </a:lnTo>
                <a:lnTo>
                  <a:pt x="406793" y="572663"/>
                </a:lnTo>
                <a:lnTo>
                  <a:pt x="410616" y="564500"/>
                </a:lnTo>
                <a:lnTo>
                  <a:pt x="414886" y="556564"/>
                </a:lnTo>
                <a:lnTo>
                  <a:pt x="419452" y="548776"/>
                </a:lnTo>
                <a:lnTo>
                  <a:pt x="424165" y="541062"/>
                </a:lnTo>
                <a:lnTo>
                  <a:pt x="76625" y="295415"/>
                </a:lnTo>
                <a:close/>
              </a:path>
              <a:path w="1212214" h="632460">
                <a:moveTo>
                  <a:pt x="1164278" y="281195"/>
                </a:moveTo>
                <a:lnTo>
                  <a:pt x="804101" y="540276"/>
                </a:lnTo>
                <a:lnTo>
                  <a:pt x="809312" y="548171"/>
                </a:lnTo>
                <a:lnTo>
                  <a:pt x="814066" y="556068"/>
                </a:lnTo>
                <a:lnTo>
                  <a:pt x="818422" y="564040"/>
                </a:lnTo>
                <a:lnTo>
                  <a:pt x="822257" y="571867"/>
                </a:lnTo>
                <a:lnTo>
                  <a:pt x="1211669" y="397307"/>
                </a:lnTo>
                <a:lnTo>
                  <a:pt x="1164278" y="281195"/>
                </a:lnTo>
                <a:close/>
              </a:path>
              <a:path w="1212214" h="632460">
                <a:moveTo>
                  <a:pt x="165879" y="191146"/>
                </a:moveTo>
                <a:lnTo>
                  <a:pt x="71097" y="273300"/>
                </a:lnTo>
                <a:lnTo>
                  <a:pt x="431274" y="530800"/>
                </a:lnTo>
                <a:lnTo>
                  <a:pt x="437085" y="523822"/>
                </a:lnTo>
                <a:lnTo>
                  <a:pt x="442824" y="517069"/>
                </a:lnTo>
                <a:lnTo>
                  <a:pt x="448711" y="510467"/>
                </a:lnTo>
                <a:lnTo>
                  <a:pt x="454970" y="503942"/>
                </a:lnTo>
                <a:lnTo>
                  <a:pt x="165879" y="191146"/>
                </a:lnTo>
                <a:close/>
              </a:path>
              <a:path w="1212214" h="632460">
                <a:moveTo>
                  <a:pt x="1071077" y="175355"/>
                </a:moveTo>
                <a:lnTo>
                  <a:pt x="773295" y="503942"/>
                </a:lnTo>
                <a:lnTo>
                  <a:pt x="779672" y="510467"/>
                </a:lnTo>
                <a:lnTo>
                  <a:pt x="785830" y="517069"/>
                </a:lnTo>
                <a:lnTo>
                  <a:pt x="791841" y="523822"/>
                </a:lnTo>
                <a:lnTo>
                  <a:pt x="797776" y="530800"/>
                </a:lnTo>
                <a:lnTo>
                  <a:pt x="1141368" y="279614"/>
                </a:lnTo>
                <a:lnTo>
                  <a:pt x="1071077" y="175355"/>
                </a:lnTo>
                <a:close/>
              </a:path>
              <a:path w="1212214" h="632460">
                <a:moveTo>
                  <a:pt x="276462" y="108216"/>
                </a:moveTo>
                <a:lnTo>
                  <a:pt x="165879" y="168246"/>
                </a:lnTo>
                <a:lnTo>
                  <a:pt x="465242" y="496037"/>
                </a:lnTo>
                <a:lnTo>
                  <a:pt x="469975" y="492089"/>
                </a:lnTo>
                <a:lnTo>
                  <a:pt x="474718" y="487356"/>
                </a:lnTo>
                <a:lnTo>
                  <a:pt x="484194" y="481032"/>
                </a:lnTo>
                <a:lnTo>
                  <a:pt x="488937" y="477084"/>
                </a:lnTo>
                <a:lnTo>
                  <a:pt x="493681" y="474718"/>
                </a:lnTo>
                <a:lnTo>
                  <a:pt x="276462" y="108216"/>
                </a:lnTo>
                <a:close/>
              </a:path>
              <a:path w="1212214" h="632460">
                <a:moveTo>
                  <a:pt x="958117" y="90049"/>
                </a:moveTo>
                <a:lnTo>
                  <a:pt x="735380" y="473922"/>
                </a:lnTo>
                <a:lnTo>
                  <a:pt x="751170" y="484194"/>
                </a:lnTo>
                <a:lnTo>
                  <a:pt x="755914" y="487356"/>
                </a:lnTo>
                <a:lnTo>
                  <a:pt x="760657" y="491304"/>
                </a:lnTo>
                <a:lnTo>
                  <a:pt x="764604" y="495251"/>
                </a:lnTo>
                <a:lnTo>
                  <a:pt x="1004527" y="227005"/>
                </a:lnTo>
                <a:lnTo>
                  <a:pt x="1049748" y="176937"/>
                </a:lnTo>
                <a:lnTo>
                  <a:pt x="958117" y="90049"/>
                </a:lnTo>
                <a:close/>
              </a:path>
              <a:path w="1212214" h="632460">
                <a:moveTo>
                  <a:pt x="402050" y="50553"/>
                </a:moveTo>
                <a:lnTo>
                  <a:pt x="281195" y="86102"/>
                </a:lnTo>
                <a:lnTo>
                  <a:pt x="503942" y="469189"/>
                </a:lnTo>
                <a:lnTo>
                  <a:pt x="511793" y="464730"/>
                </a:lnTo>
                <a:lnTo>
                  <a:pt x="519939" y="460790"/>
                </a:lnTo>
                <a:lnTo>
                  <a:pt x="528379" y="457296"/>
                </a:lnTo>
                <a:lnTo>
                  <a:pt x="537114" y="454174"/>
                </a:lnTo>
                <a:lnTo>
                  <a:pt x="402050" y="50553"/>
                </a:lnTo>
                <a:close/>
              </a:path>
              <a:path w="1212214" h="632460">
                <a:moveTo>
                  <a:pt x="829367" y="32386"/>
                </a:moveTo>
                <a:lnTo>
                  <a:pt x="691937" y="454174"/>
                </a:lnTo>
                <a:lnTo>
                  <a:pt x="700217" y="456953"/>
                </a:lnTo>
                <a:lnTo>
                  <a:pt x="708636" y="460499"/>
                </a:lnTo>
                <a:lnTo>
                  <a:pt x="716484" y="464284"/>
                </a:lnTo>
                <a:lnTo>
                  <a:pt x="724323" y="468394"/>
                </a:lnTo>
                <a:lnTo>
                  <a:pt x="740324" y="440303"/>
                </a:lnTo>
                <a:lnTo>
                  <a:pt x="902596" y="156158"/>
                </a:lnTo>
                <a:lnTo>
                  <a:pt x="936002" y="98729"/>
                </a:lnTo>
                <a:lnTo>
                  <a:pt x="829367" y="32386"/>
                </a:lnTo>
                <a:close/>
              </a:path>
              <a:path w="1212214" h="632460">
                <a:moveTo>
                  <a:pt x="535543" y="18166"/>
                </a:moveTo>
                <a:lnTo>
                  <a:pt x="409945" y="29224"/>
                </a:lnTo>
                <a:lnTo>
                  <a:pt x="548967" y="450227"/>
                </a:lnTo>
                <a:lnTo>
                  <a:pt x="557397" y="447550"/>
                </a:lnTo>
                <a:lnTo>
                  <a:pt x="566049" y="445392"/>
                </a:lnTo>
                <a:lnTo>
                  <a:pt x="574849" y="443677"/>
                </a:lnTo>
                <a:lnTo>
                  <a:pt x="583720" y="442332"/>
                </a:lnTo>
                <a:lnTo>
                  <a:pt x="535543" y="18166"/>
                </a:lnTo>
                <a:close/>
              </a:path>
              <a:path w="1212214" h="632460">
                <a:moveTo>
                  <a:pt x="691141" y="1581"/>
                </a:moveTo>
                <a:lnTo>
                  <a:pt x="645331" y="442332"/>
                </a:lnTo>
                <a:lnTo>
                  <a:pt x="653760" y="443677"/>
                </a:lnTo>
                <a:lnTo>
                  <a:pt x="662413" y="445392"/>
                </a:lnTo>
                <a:lnTo>
                  <a:pt x="671212" y="447550"/>
                </a:lnTo>
                <a:lnTo>
                  <a:pt x="680084" y="450227"/>
                </a:lnTo>
                <a:lnTo>
                  <a:pt x="809629" y="44229"/>
                </a:lnTo>
                <a:lnTo>
                  <a:pt x="691141" y="1581"/>
                </a:lnTo>
                <a:close/>
              </a:path>
              <a:path w="1212214" h="632460">
                <a:moveTo>
                  <a:pt x="548967" y="0"/>
                </a:moveTo>
                <a:lnTo>
                  <a:pt x="596294" y="440154"/>
                </a:lnTo>
                <a:lnTo>
                  <a:pt x="596358" y="440750"/>
                </a:lnTo>
                <a:lnTo>
                  <a:pt x="605371" y="440303"/>
                </a:lnTo>
                <a:lnTo>
                  <a:pt x="614529" y="440154"/>
                </a:lnTo>
                <a:lnTo>
                  <a:pt x="632750" y="440154"/>
                </a:lnTo>
                <a:lnTo>
                  <a:pt x="673770" y="16585"/>
                </a:lnTo>
                <a:lnTo>
                  <a:pt x="548967" y="0"/>
                </a:lnTo>
                <a:close/>
              </a:path>
              <a:path w="1212214" h="632460">
                <a:moveTo>
                  <a:pt x="632750" y="440154"/>
                </a:moveTo>
                <a:lnTo>
                  <a:pt x="614529" y="440154"/>
                </a:lnTo>
                <a:lnTo>
                  <a:pt x="623686" y="440303"/>
                </a:lnTo>
                <a:lnTo>
                  <a:pt x="632692" y="440750"/>
                </a:lnTo>
                <a:lnTo>
                  <a:pt x="632750" y="440154"/>
                </a:lnTo>
                <a:close/>
              </a:path>
            </a:pathLst>
          </a:custGeom>
          <a:solidFill>
            <a:srgbClr val="FFFFFF"/>
          </a:solidFill>
        </p:spPr>
        <p:txBody>
          <a:bodyPr wrap="square" lIns="0" tIns="0" rIns="0" bIns="0" rtlCol="0"/>
          <a:lstStyle/>
          <a:p>
            <a:endParaRPr/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9FA3704-C13D-BF04-9468-91510DFE7ABD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ity with lights and a skyscraper&#10;&#10;AI-generated content may be incorrect.">
            <a:extLst>
              <a:ext uri="{FF2B5EF4-FFF2-40B4-BE49-F238E27FC236}">
                <a16:creationId xmlns:a16="http://schemas.microsoft.com/office/drawing/2014/main" id="{B7F45F40-F8FE-CD0D-0471-921DC2CB10B3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517650" y="1844675"/>
            <a:ext cx="17620430" cy="81899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6862170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1A2FF1B-C8B6-5BAB-748A-E980DC7C351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tall building in a city&#10;&#10;AI-generated content may be incorrect.">
            <a:extLst>
              <a:ext uri="{FF2B5EF4-FFF2-40B4-BE49-F238E27FC236}">
                <a16:creationId xmlns:a16="http://schemas.microsoft.com/office/drawing/2014/main" id="{B86A26C8-7C90-B387-C48A-96C85B477C74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b="8707"/>
          <a:stretch/>
        </p:blipFill>
        <p:spPr>
          <a:xfrm>
            <a:off x="1898650" y="1449197"/>
            <a:ext cx="16306800" cy="953947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05540992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0944A62-2279-214A-EE76-68311C0EC7F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tall building in a city&#10;&#10;AI-generated content may be incorrect.">
            <a:extLst>
              <a:ext uri="{FF2B5EF4-FFF2-40B4-BE49-F238E27FC236}">
                <a16:creationId xmlns:a16="http://schemas.microsoft.com/office/drawing/2014/main" id="{3A5D8098-A2E7-E803-8A6F-FCADE12D1AC9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02208" y="0"/>
            <a:ext cx="8499683" cy="113093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8535559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AB032DF-AD24-E9C9-08BE-C3E0F834671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large room with a large window and a large glass ceiling&#10;&#10;AI-generated content may be incorrect.">
            <a:extLst>
              <a:ext uri="{FF2B5EF4-FFF2-40B4-BE49-F238E27FC236}">
                <a16:creationId xmlns:a16="http://schemas.microsoft.com/office/drawing/2014/main" id="{0D19444F-4556-08E5-E5D8-DF45796F5A42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955991" y="2225641"/>
            <a:ext cx="12192118" cy="6858067"/>
          </a:xfrm>
          <a:prstGeom prst="rect">
            <a:avLst/>
          </a:prstGeom>
        </p:spPr>
      </p:pic>
      <p:pic>
        <p:nvPicPr>
          <p:cNvPr id="6" name="Picture 5" descr="A large room with a large window and a large glass ceiling&#10;&#10;AI-generated content may be incorrect.">
            <a:extLst>
              <a:ext uri="{FF2B5EF4-FFF2-40B4-BE49-F238E27FC236}">
                <a16:creationId xmlns:a16="http://schemas.microsoft.com/office/drawing/2014/main" id="{CB1EEB04-E507-F589-1063-DF3310EE80EF}"/>
              </a:ext>
            </a:extLst>
          </p:cNvPr>
          <p:cNvPicPr>
            <a:picLocks noChangeAspect="1"/>
          </p:cNvPicPr>
          <p:nvPr/>
        </p:nvPicPr>
        <p:blipFill>
          <a:blip r:embed="rId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991783" y="1235075"/>
            <a:ext cx="17068799" cy="9601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304071076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63C6D28-6B26-AE4B-9DDC-33C2D89B53E0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 descr="A room with a large window and a large window&#10;&#10;AI-generated content may be incorrect.">
            <a:extLst>
              <a:ext uri="{FF2B5EF4-FFF2-40B4-BE49-F238E27FC236}">
                <a16:creationId xmlns:a16="http://schemas.microsoft.com/office/drawing/2014/main" id="{2408EB0F-A21E-D094-34B3-35642752AB7A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56316" y="1235075"/>
            <a:ext cx="16933333" cy="9525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42381208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95BB80E-99CC-2E79-AD73-D36C8E5A492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6333695F-D079-BA9F-B235-18AFDFE3D650}"/>
              </a:ext>
            </a:extLst>
          </p:cNvPr>
          <p:cNvSpPr txBox="1"/>
          <p:nvPr/>
        </p:nvSpPr>
        <p:spPr>
          <a:xfrm>
            <a:off x="298450" y="5197475"/>
            <a:ext cx="2133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One Bedroom Suite</a:t>
            </a:r>
            <a:endParaRPr kumimoji="0" lang="en-AE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bedroom with a large bed and a tv&#10;&#10;AI-generated content may be incorrect.">
            <a:extLst>
              <a:ext uri="{FF2B5EF4-FFF2-40B4-BE49-F238E27FC236}">
                <a16:creationId xmlns:a16="http://schemas.microsoft.com/office/drawing/2014/main" id="{A468BB3A-9A98-CBC9-410D-A33B6E8D109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2650" y="657741"/>
            <a:ext cx="15544800" cy="103632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39319696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B741D75-E549-5C88-7CE3-FBC680EE448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F4FB8622-E0B7-D0C9-D28C-EE29B1215CF1}"/>
              </a:ext>
            </a:extLst>
          </p:cNvPr>
          <p:cNvSpPr txBox="1"/>
          <p:nvPr/>
        </p:nvSpPr>
        <p:spPr>
          <a:xfrm>
            <a:off x="298450" y="5197475"/>
            <a:ext cx="2133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One Bedroom Suite Living Area</a:t>
            </a:r>
            <a:endParaRPr kumimoji="0" lang="en-AE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living room with a television and a couch&#10;&#10;AI-generated content may be incorrect.">
            <a:extLst>
              <a:ext uri="{FF2B5EF4-FFF2-40B4-BE49-F238E27FC236}">
                <a16:creationId xmlns:a16="http://schemas.microsoft.com/office/drawing/2014/main" id="{12827186-2151-8F02-6B91-C2B5FD842C12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6450" y="687606"/>
            <a:ext cx="15468600" cy="10312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3865076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FB504BF-46AC-D7A9-C3AD-94604A1358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5F97C78E-64E4-02BB-749B-3A14C7B2043C}"/>
              </a:ext>
            </a:extLst>
          </p:cNvPr>
          <p:cNvSpPr txBox="1"/>
          <p:nvPr/>
        </p:nvSpPr>
        <p:spPr>
          <a:xfrm>
            <a:off x="298450" y="5197475"/>
            <a:ext cx="2133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One Bedroom Suite </a:t>
            </a:r>
            <a:r>
              <a:rPr lang="en-US" b="1" dirty="0"/>
              <a:t>- Bathroom</a:t>
            </a:r>
            <a:endParaRPr kumimoji="0" lang="en-AE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bathroom with a tub and a mirror&#10;&#10;AI-generated content may be incorrect.">
            <a:extLst>
              <a:ext uri="{FF2B5EF4-FFF2-40B4-BE49-F238E27FC236}">
                <a16:creationId xmlns:a16="http://schemas.microsoft.com/office/drawing/2014/main" id="{181B2FD6-6F36-AF18-D5E1-C4B229AC49E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7850" y="713006"/>
            <a:ext cx="15392400" cy="1026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246911047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C383922E-5493-381B-2246-C7536C8A674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28E2BC3C-B190-4078-1D14-E25DD0D6A765}"/>
              </a:ext>
            </a:extLst>
          </p:cNvPr>
          <p:cNvSpPr txBox="1"/>
          <p:nvPr/>
        </p:nvSpPr>
        <p:spPr>
          <a:xfrm>
            <a:off x="603250" y="5641795"/>
            <a:ext cx="2514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Two </a:t>
            </a:r>
            <a:r>
              <a:rPr lang="en-US" b="1" dirty="0"/>
              <a:t>B</a:t>
            </a:r>
            <a:r>
              <a:rPr kumimoji="0" lang="en-US" sz="1800" b="1" i="0" u="none" strike="noStrike" kern="0" cap="none" spc="0" normalizeH="0" baseline="0" noProof="0" dirty="0" err="1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edroom</a:t>
            </a: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 Suite – King Room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bedroom with a bed and a chair&#10;&#10;AI-generated content may be incorrect.">
            <a:extLst>
              <a:ext uri="{FF2B5EF4-FFF2-40B4-BE49-F238E27FC236}">
                <a16:creationId xmlns:a16="http://schemas.microsoft.com/office/drawing/2014/main" id="{67566FB1-DF71-667D-555C-8344241CBE7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98850" y="777875"/>
            <a:ext cx="15240000" cy="1016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05661815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ADBCB67-F0AE-1B1F-5C2D-8458096A307B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E4BBBD71-78A7-6A7E-169B-4C9F9CC253C2}"/>
              </a:ext>
            </a:extLst>
          </p:cNvPr>
          <p:cNvSpPr txBox="1"/>
          <p:nvPr/>
        </p:nvSpPr>
        <p:spPr>
          <a:xfrm>
            <a:off x="603250" y="5641795"/>
            <a:ext cx="2514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Two </a:t>
            </a:r>
            <a:r>
              <a:rPr lang="en-US" b="1" dirty="0"/>
              <a:t>B</a:t>
            </a:r>
            <a:r>
              <a:rPr kumimoji="0" lang="en-US" sz="1800" b="1" i="0" u="none" strike="noStrike" kern="0" cap="none" spc="0" normalizeH="0" baseline="0" noProof="0" dirty="0" err="1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edroom</a:t>
            </a: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 Suite – Twin Room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room with two beds and a large window&#10;&#10;AI-generated content may be incorrect.">
            <a:extLst>
              <a:ext uri="{FF2B5EF4-FFF2-40B4-BE49-F238E27FC236}">
                <a16:creationId xmlns:a16="http://schemas.microsoft.com/office/drawing/2014/main" id="{3E6201E5-A6D9-9435-ACA2-AFF197279605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51250" y="777875"/>
            <a:ext cx="15011400" cy="10007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63096866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F4BDC855-2DA8-E383-B1C7-EF32158BC4B4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4E148FB2-C994-B48D-3082-8DFC62CE6365}"/>
              </a:ext>
            </a:extLst>
          </p:cNvPr>
          <p:cNvSpPr txBox="1"/>
          <p:nvPr/>
        </p:nvSpPr>
        <p:spPr>
          <a:xfrm>
            <a:off x="527050" y="5019906"/>
            <a:ext cx="2362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kern="0"/>
            </a:defPPr>
            <a:lvl1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 kumimoji="0" sz="1800" b="1" i="0" u="none" strike="noStrike" kern="0" cap="none" spc="0" normalizeH="0" baseline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defRPr>
            </a:lvl1pPr>
          </a:lstStyle>
          <a:p>
            <a:r>
              <a:rPr lang="en-US" dirty="0"/>
              <a:t>Two Bedroom Suite – Living Area</a:t>
            </a:r>
            <a:endParaRPr lang="en-AE" dirty="0"/>
          </a:p>
        </p:txBody>
      </p:sp>
      <p:pic>
        <p:nvPicPr>
          <p:cNvPr id="4" name="Picture 3" descr="A living room with a couch and a table&#10;&#10;AI-generated content may be incorrect.">
            <a:extLst>
              <a:ext uri="{FF2B5EF4-FFF2-40B4-BE49-F238E27FC236}">
                <a16:creationId xmlns:a16="http://schemas.microsoft.com/office/drawing/2014/main" id="{66BC58E7-60BF-0D80-AD0A-02E95A20A4C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7850" y="701675"/>
            <a:ext cx="15582900" cy="1038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18828637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E838BD58-82AD-BB3F-9C57-57D20B43F3AE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E6C9C7F7-C4F3-C94C-B741-436CAA1792F0}"/>
              </a:ext>
            </a:extLst>
          </p:cNvPr>
          <p:cNvSpPr txBox="1"/>
          <p:nvPr/>
        </p:nvSpPr>
        <p:spPr>
          <a:xfrm>
            <a:off x="603250" y="5331509"/>
            <a:ext cx="1219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Deluxe Sea View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room with a bed and a couch&#10;&#10;AI-generated content may be incorrect.">
            <a:extLst>
              <a:ext uri="{FF2B5EF4-FFF2-40B4-BE49-F238E27FC236}">
                <a16:creationId xmlns:a16="http://schemas.microsoft.com/office/drawing/2014/main" id="{78DEBADF-FB66-8F64-3D92-17B88FFC04E4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94050" y="727075"/>
            <a:ext cx="15278100" cy="10185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134626029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283CD503-0339-B6CA-28B2-6A8C80D7D815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FB85379D-EFBF-C8A0-F336-32D8BFF57E3D}"/>
              </a:ext>
            </a:extLst>
          </p:cNvPr>
          <p:cNvSpPr txBox="1"/>
          <p:nvPr/>
        </p:nvSpPr>
        <p:spPr>
          <a:xfrm>
            <a:off x="603250" y="5331510"/>
            <a:ext cx="2057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Mandarin Room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room with a bed and a television&#10;&#10;AI-generated content may be incorrect.">
            <a:extLst>
              <a:ext uri="{FF2B5EF4-FFF2-40B4-BE49-F238E27FC236}">
                <a16:creationId xmlns:a16="http://schemas.microsoft.com/office/drawing/2014/main" id="{B3DC1B19-5787-A60A-9089-AA0FE48B43C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7850" y="701675"/>
            <a:ext cx="15430500" cy="10287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64218096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B15F266-FA6C-A183-06D2-DE7B096166E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83877F9B-9053-7EE1-F0FA-2A7E78FAC502}"/>
              </a:ext>
            </a:extLst>
          </p:cNvPr>
          <p:cNvSpPr txBox="1"/>
          <p:nvPr/>
        </p:nvSpPr>
        <p:spPr>
          <a:xfrm>
            <a:off x="527050" y="5193010"/>
            <a:ext cx="2819400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Junior Suite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room with a bed and a television&#10;&#10;AI-generated content may be incorrect.">
            <a:extLst>
              <a:ext uri="{FF2B5EF4-FFF2-40B4-BE49-F238E27FC236}">
                <a16:creationId xmlns:a16="http://schemas.microsoft.com/office/drawing/2014/main" id="{BA9D4087-85B7-2C26-59CB-A9ABD3D2E0F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2975" y="506369"/>
            <a:ext cx="15582900" cy="10388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890127989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B633B94-8B95-FA55-864C-6160E480B9E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9E8810BE-23AA-B4B4-5EA5-ED29BD504C4F}"/>
              </a:ext>
            </a:extLst>
          </p:cNvPr>
          <p:cNvSpPr txBox="1"/>
          <p:nvPr/>
        </p:nvSpPr>
        <p:spPr>
          <a:xfrm>
            <a:off x="527050" y="5193010"/>
            <a:ext cx="2133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Mandarin Signature Suite 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bedroom with a bed and a blue couch&#10;&#10;AI-generated content may be incorrect.">
            <a:extLst>
              <a:ext uri="{FF2B5EF4-FFF2-40B4-BE49-F238E27FC236}">
                <a16:creationId xmlns:a16="http://schemas.microsoft.com/office/drawing/2014/main" id="{52A6332D-3625-19C7-C8D9-4B34D78A090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17850" y="854075"/>
            <a:ext cx="15201900" cy="10134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50145129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997770B4-E297-65C8-C3CF-4159D3D34DF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6F66F680-8817-2A5F-2F64-D3AF1BCF821C}"/>
              </a:ext>
            </a:extLst>
          </p:cNvPr>
          <p:cNvSpPr txBox="1"/>
          <p:nvPr/>
        </p:nvSpPr>
        <p:spPr>
          <a:xfrm>
            <a:off x="527050" y="5193010"/>
            <a:ext cx="281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Mandarin Signature Suite – Living Area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room with a large television and couches&#10;&#10;AI-generated content may be incorrect.">
            <a:extLst>
              <a:ext uri="{FF2B5EF4-FFF2-40B4-BE49-F238E27FC236}">
                <a16:creationId xmlns:a16="http://schemas.microsoft.com/office/drawing/2014/main" id="{CACD9253-E523-89D1-1C1F-2010A35F24B7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6450" y="701675"/>
            <a:ext cx="15468600" cy="10312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604106929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DA91A93B-7E74-70EC-47A3-741901240CBF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95E6DB7F-07EE-89CF-4CF0-FAD66EABC783}"/>
              </a:ext>
            </a:extLst>
          </p:cNvPr>
          <p:cNvSpPr txBox="1"/>
          <p:nvPr/>
        </p:nvSpPr>
        <p:spPr>
          <a:xfrm>
            <a:off x="527050" y="5193010"/>
            <a:ext cx="2819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Mandarin Signature Suite – </a:t>
            </a:r>
            <a:r>
              <a:rPr lang="en-US" b="1" dirty="0"/>
              <a:t>Bathroom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bathroom with a tub and a mirror&#10;&#10;AI-generated content may be incorrect.">
            <a:extLst>
              <a:ext uri="{FF2B5EF4-FFF2-40B4-BE49-F238E27FC236}">
                <a16:creationId xmlns:a16="http://schemas.microsoft.com/office/drawing/2014/main" id="{BF9F979F-8AA6-C59B-60BA-9D4D49F0B481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575050" y="715575"/>
            <a:ext cx="15181050" cy="101207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60427518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8E4BDD50-4062-B93E-040D-60DF4DE3503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96C9ECA1-C520-A887-FFAE-8C0CE5ACB892}"/>
              </a:ext>
            </a:extLst>
          </p:cNvPr>
          <p:cNvSpPr txBox="1"/>
          <p:nvPr/>
        </p:nvSpPr>
        <p:spPr>
          <a:xfrm>
            <a:off x="527050" y="5331509"/>
            <a:ext cx="16764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Presidential suite 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living room with a round table and chairs&#10;&#10;AI-generated content may be incorrect.">
            <a:extLst>
              <a:ext uri="{FF2B5EF4-FFF2-40B4-BE49-F238E27FC236}">
                <a16:creationId xmlns:a16="http://schemas.microsoft.com/office/drawing/2014/main" id="{F86110BC-EA29-7391-F770-986138195DC8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32050" y="1387475"/>
            <a:ext cx="15985067" cy="89916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032583091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A4487069-14C6-319D-6950-457A571BEAE9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7DB32E83-7D91-DFBF-66C0-34064E3D65B8}"/>
              </a:ext>
            </a:extLst>
          </p:cNvPr>
          <p:cNvSpPr txBox="1"/>
          <p:nvPr/>
        </p:nvSpPr>
        <p:spPr>
          <a:xfrm>
            <a:off x="450850" y="5228312"/>
            <a:ext cx="16002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Presidential Suite 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bathroom with a tub and a bathtub&#10;&#10;AI-generated content may be incorrect.">
            <a:extLst>
              <a:ext uri="{FF2B5EF4-FFF2-40B4-BE49-F238E27FC236}">
                <a16:creationId xmlns:a16="http://schemas.microsoft.com/office/drawing/2014/main" id="{0FC91C55-6B2C-B9A5-750D-06BB5DFCC74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435225" y="1370211"/>
            <a:ext cx="16015758" cy="90088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7503258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61D432C7-2EEC-F35F-DAF4-293932B9493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D66A92A9-E806-B9E1-724B-A047B610A850}"/>
              </a:ext>
            </a:extLst>
          </p:cNvPr>
          <p:cNvSpPr txBox="1"/>
          <p:nvPr/>
        </p:nvSpPr>
        <p:spPr>
          <a:xfrm>
            <a:off x="831850" y="5349756"/>
            <a:ext cx="17526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Presidential Suite 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3" name="Picture 2" descr="A room with a bed and a couch&#10;&#10;AI-generated content may be incorrect.">
            <a:extLst>
              <a:ext uri="{FF2B5EF4-FFF2-40B4-BE49-F238E27FC236}">
                <a16:creationId xmlns:a16="http://schemas.microsoft.com/office/drawing/2014/main" id="{6DD1CBC9-F359-9401-7FB1-609582685A9D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41650" y="1235075"/>
            <a:ext cx="13335000" cy="952202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22073842"/>
      </p:ext>
    </p:extLst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1566F766-A2C5-CBC4-CA26-547276C4008A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TextBox 4">
            <a:extLst>
              <a:ext uri="{FF2B5EF4-FFF2-40B4-BE49-F238E27FC236}">
                <a16:creationId xmlns:a16="http://schemas.microsoft.com/office/drawing/2014/main" id="{6A32419D-810E-3D47-72FC-E96747D0D6CB}"/>
              </a:ext>
            </a:extLst>
          </p:cNvPr>
          <p:cNvSpPr txBox="1"/>
          <p:nvPr/>
        </p:nvSpPr>
        <p:spPr>
          <a:xfrm>
            <a:off x="831850" y="5323398"/>
            <a:ext cx="1447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Royal Penthouse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  <p:pic>
        <p:nvPicPr>
          <p:cNvPr id="4" name="Picture 3" descr="A room with a bed and a round rug&#10;&#10;AI-generated content may be incorrect.">
            <a:extLst>
              <a:ext uri="{FF2B5EF4-FFF2-40B4-BE49-F238E27FC236}">
                <a16:creationId xmlns:a16="http://schemas.microsoft.com/office/drawing/2014/main" id="{4699D548-A33F-6BDD-588B-CC9036F7E255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94050" y="1158875"/>
            <a:ext cx="13059919" cy="96774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42392220"/>
      </p:ext>
    </p:extLst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BE63B110-485B-1BA9-47A9-ACB1E0429412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oom with a chandelier and chairs&#10;&#10;AI-generated content may be incorrect.">
            <a:extLst>
              <a:ext uri="{FF2B5EF4-FFF2-40B4-BE49-F238E27FC236}">
                <a16:creationId xmlns:a16="http://schemas.microsoft.com/office/drawing/2014/main" id="{7ECA5763-1D28-1DEF-1E40-FCA91268E620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6449" y="1616075"/>
            <a:ext cx="14692907" cy="9148268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EED790D-6C01-68E3-61FE-BEF1C9E16891}"/>
              </a:ext>
            </a:extLst>
          </p:cNvPr>
          <p:cNvSpPr txBox="1"/>
          <p:nvPr/>
        </p:nvSpPr>
        <p:spPr>
          <a:xfrm>
            <a:off x="908050" y="5621832"/>
            <a:ext cx="1447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Royal Penthouse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1083987343"/>
      </p:ext>
    </p:extLst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4BD8E862-1CBA-3D5C-5ADB-13C4BF355043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3" descr="A bathroom with a tub and a bathtub&#10;&#10;AI-generated content may be incorrect.">
            <a:extLst>
              <a:ext uri="{FF2B5EF4-FFF2-40B4-BE49-F238E27FC236}">
                <a16:creationId xmlns:a16="http://schemas.microsoft.com/office/drawing/2014/main" id="{9F6063A9-BD07-FD7F-AF25-FD28C738B6EF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337050" y="850591"/>
            <a:ext cx="11125200" cy="9812427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FCC15DD7-BF04-35BD-6EA6-792233D5C899}"/>
              </a:ext>
            </a:extLst>
          </p:cNvPr>
          <p:cNvSpPr txBox="1"/>
          <p:nvPr/>
        </p:nvSpPr>
        <p:spPr>
          <a:xfrm>
            <a:off x="1136650" y="5433638"/>
            <a:ext cx="14478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Royal Penthouse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2168676642"/>
      </p:ext>
    </p:extLst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 descr="A restaurant with tables and chairs&#10;&#10;AI-generated content may be incorrect.">
            <a:extLst>
              <a:ext uri="{FF2B5EF4-FFF2-40B4-BE49-F238E27FC236}">
                <a16:creationId xmlns:a16="http://schemas.microsoft.com/office/drawing/2014/main" id="{2A9553FE-245D-4FAF-91FA-C1FE18C7325D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422650" y="1387475"/>
            <a:ext cx="13793340" cy="94488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7896B734-9DC1-A899-D8E9-41333726027D}"/>
              </a:ext>
            </a:extLst>
          </p:cNvPr>
          <p:cNvSpPr txBox="1"/>
          <p:nvPr/>
        </p:nvSpPr>
        <p:spPr>
          <a:xfrm>
            <a:off x="1136650" y="5433638"/>
            <a:ext cx="152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Chinese Restaurant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439A2E8-F562-1805-69F0-38549A0FDC2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 descr="A restaurant with tables and chairs&#10;&#10;AI-generated content may be incorrect.">
            <a:extLst>
              <a:ext uri="{FF2B5EF4-FFF2-40B4-BE49-F238E27FC236}">
                <a16:creationId xmlns:a16="http://schemas.microsoft.com/office/drawing/2014/main" id="{67CB481D-39EE-DC86-6AAD-F69DE26071FE}"/>
              </a:ext>
            </a:extLst>
          </p:cNvPr>
          <p:cNvPicPr>
            <a:picLocks noChangeAspect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613150" y="616332"/>
            <a:ext cx="12877800" cy="10076685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6087DB08-F957-5E44-8577-87EBD84477C7}"/>
              </a:ext>
            </a:extLst>
          </p:cNvPr>
          <p:cNvSpPr txBox="1"/>
          <p:nvPr/>
        </p:nvSpPr>
        <p:spPr>
          <a:xfrm>
            <a:off x="1136650" y="5656172"/>
            <a:ext cx="152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Chinese Restaurant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3662933073"/>
      </p:ext>
    </p:extLst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7328B173-5133-6FDF-661B-860E66E4B5C7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estaurant with tables and chairs&#10;&#10;AI-generated content may be incorrect.">
            <a:extLst>
              <a:ext uri="{FF2B5EF4-FFF2-40B4-BE49-F238E27FC236}">
                <a16:creationId xmlns:a16="http://schemas.microsoft.com/office/drawing/2014/main" id="{72CC5E74-9FA8-C51E-6D48-AEFB51C277D6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46450" y="1520140"/>
            <a:ext cx="15849600" cy="89154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C5F8CC7-6801-8155-1B20-3480F5D92F68}"/>
              </a:ext>
            </a:extLst>
          </p:cNvPr>
          <p:cNvSpPr txBox="1"/>
          <p:nvPr/>
        </p:nvSpPr>
        <p:spPr>
          <a:xfrm>
            <a:off x="603250" y="5654675"/>
            <a:ext cx="152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Greek Restaurant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1997847854"/>
      </p:ext>
    </p:extLst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>
          <a:extLst>
            <a:ext uri="{FF2B5EF4-FFF2-40B4-BE49-F238E27FC236}">
              <a16:creationId xmlns:a16="http://schemas.microsoft.com/office/drawing/2014/main" id="{5D15D8AB-A863-9D17-6EB4-C586E54F28A1}"/>
            </a:ext>
          </a:extLst>
        </p:cNvPr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restaurant with tables and chairs&#10;&#10;AI-generated content may be incorrect.">
            <a:extLst>
              <a:ext uri="{FF2B5EF4-FFF2-40B4-BE49-F238E27FC236}">
                <a16:creationId xmlns:a16="http://schemas.microsoft.com/office/drawing/2014/main" id="{0A9FBDE7-2EE6-29CF-40B2-72EA2687A2D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706698" y="1253440"/>
            <a:ext cx="16797866" cy="9448800"/>
          </a:xfrm>
          <a:prstGeom prst="rect">
            <a:avLst/>
          </a:prstGeom>
        </p:spPr>
      </p:pic>
      <p:sp>
        <p:nvSpPr>
          <p:cNvPr id="2" name="TextBox 1">
            <a:extLst>
              <a:ext uri="{FF2B5EF4-FFF2-40B4-BE49-F238E27FC236}">
                <a16:creationId xmlns:a16="http://schemas.microsoft.com/office/drawing/2014/main" id="{87223804-5DF3-772A-B4E8-89987BA3A3E5}"/>
              </a:ext>
            </a:extLst>
          </p:cNvPr>
          <p:cNvSpPr txBox="1"/>
          <p:nvPr/>
        </p:nvSpPr>
        <p:spPr>
          <a:xfrm>
            <a:off x="603250" y="5654675"/>
            <a:ext cx="1524000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kumimoji="0" lang="en-US" sz="1800" b="1" i="0" u="none" strike="noStrike" kern="0" cap="none" spc="0" normalizeH="0" baseline="0" noProof="0" dirty="0">
                <a:ln>
                  <a:noFill/>
                </a:ln>
                <a:solidFill>
                  <a:sysClr val="windowText" lastClr="000000"/>
                </a:solidFill>
                <a:effectLst/>
                <a:uLnTx/>
                <a:uFillTx/>
              </a:rPr>
              <a:t>Greek Restaurant</a:t>
            </a:r>
            <a:endParaRPr kumimoji="0" lang="en-AE" sz="1800" b="1" i="0" u="none" strike="noStrike" kern="0" cap="none" spc="0" normalizeH="0" baseline="0" noProof="0" dirty="0">
              <a:ln>
                <a:noFill/>
              </a:ln>
              <a:solidFill>
                <a:sysClr val="windowText" lastClr="000000"/>
              </a:solidFill>
              <a:effectLst/>
              <a:uLnTx/>
              <a:uFillTx/>
            </a:endParaRPr>
          </a:p>
        </p:txBody>
      </p:sp>
    </p:spTree>
    <p:extLst>
      <p:ext uri="{BB962C8B-B14F-4D97-AF65-F5344CB8AC3E}">
        <p14:creationId xmlns:p14="http://schemas.microsoft.com/office/powerpoint/2010/main" val="857556744"/>
      </p:ext>
    </p:extLst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2" name="object 2"/>
          <p:cNvGrpSpPr/>
          <p:nvPr/>
        </p:nvGrpSpPr>
        <p:grpSpPr>
          <a:xfrm>
            <a:off x="376951" y="376951"/>
            <a:ext cx="19350355" cy="10554970"/>
            <a:chOff x="376951" y="376951"/>
            <a:chExt cx="19350355" cy="10554970"/>
          </a:xfrm>
        </p:grpSpPr>
        <p:pic>
          <p:nvPicPr>
            <p:cNvPr id="3" name="object 3"/>
            <p:cNvPicPr/>
            <p:nvPr/>
          </p:nvPicPr>
          <p:blipFill>
            <a:blip r:embed="rId2" cstate="print"/>
            <a:stretch>
              <a:fillRect/>
            </a:stretch>
          </p:blipFill>
          <p:spPr>
            <a:xfrm>
              <a:off x="376951" y="376951"/>
              <a:ext cx="19350196" cy="10554652"/>
            </a:xfrm>
            <a:prstGeom prst="rect">
              <a:avLst/>
            </a:prstGeom>
          </p:spPr>
        </p:pic>
        <p:pic>
          <p:nvPicPr>
            <p:cNvPr id="4" name="object 4"/>
            <p:cNvPicPr/>
            <p:nvPr/>
          </p:nvPicPr>
          <p:blipFill>
            <a:blip r:embed="rId3" cstate="print"/>
            <a:stretch>
              <a:fillRect/>
            </a:stretch>
          </p:blipFill>
          <p:spPr>
            <a:xfrm>
              <a:off x="9176734" y="6283309"/>
              <a:ext cx="81798" cy="105776"/>
            </a:xfrm>
            <a:prstGeom prst="rect">
              <a:avLst/>
            </a:prstGeom>
          </p:spPr>
        </p:pic>
        <p:pic>
          <p:nvPicPr>
            <p:cNvPr id="5" name="object 5"/>
            <p:cNvPicPr/>
            <p:nvPr/>
          </p:nvPicPr>
          <p:blipFill>
            <a:blip r:embed="rId4" cstate="print"/>
            <a:stretch>
              <a:fillRect/>
            </a:stretch>
          </p:blipFill>
          <p:spPr>
            <a:xfrm>
              <a:off x="9293954" y="6281320"/>
              <a:ext cx="110572" cy="109682"/>
            </a:xfrm>
            <a:prstGeom prst="rect">
              <a:avLst/>
            </a:prstGeom>
          </p:spPr>
        </p:pic>
        <p:pic>
          <p:nvPicPr>
            <p:cNvPr id="6" name="object 6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9431140" y="6278166"/>
              <a:ext cx="147765" cy="117703"/>
            </a:xfrm>
            <a:prstGeom prst="rect">
              <a:avLst/>
            </a:prstGeom>
          </p:spPr>
        </p:pic>
        <p:pic>
          <p:nvPicPr>
            <p:cNvPr id="7" name="object 7"/>
            <p:cNvPicPr/>
            <p:nvPr/>
          </p:nvPicPr>
          <p:blipFill>
            <a:blip r:embed="rId6" cstate="print"/>
            <a:stretch>
              <a:fillRect/>
            </a:stretch>
          </p:blipFill>
          <p:spPr>
            <a:xfrm>
              <a:off x="9617457" y="6276115"/>
              <a:ext cx="93107" cy="119409"/>
            </a:xfrm>
            <a:prstGeom prst="rect">
              <a:avLst/>
            </a:prstGeom>
          </p:spPr>
        </p:pic>
        <p:sp>
          <p:nvSpPr>
            <p:cNvPr id="8" name="object 8"/>
            <p:cNvSpPr/>
            <p:nvPr/>
          </p:nvSpPr>
          <p:spPr>
            <a:xfrm>
              <a:off x="9751250" y="6283077"/>
              <a:ext cx="64769" cy="105410"/>
            </a:xfrm>
            <a:custGeom>
              <a:avLst/>
              <a:gdLst/>
              <a:ahLst/>
              <a:cxnLst/>
              <a:rect l="l" t="t" r="r" b="b"/>
              <a:pathLst>
                <a:path w="64770" h="105410">
                  <a:moveTo>
                    <a:pt x="64541" y="0"/>
                  </a:moveTo>
                  <a:lnTo>
                    <a:pt x="0" y="0"/>
                  </a:lnTo>
                  <a:lnTo>
                    <a:pt x="0" y="15240"/>
                  </a:lnTo>
                  <a:lnTo>
                    <a:pt x="24333" y="15240"/>
                  </a:lnTo>
                  <a:lnTo>
                    <a:pt x="24333" y="105410"/>
                  </a:lnTo>
                  <a:lnTo>
                    <a:pt x="40284" y="105410"/>
                  </a:lnTo>
                  <a:lnTo>
                    <a:pt x="40284" y="15240"/>
                  </a:lnTo>
                  <a:lnTo>
                    <a:pt x="64541" y="15240"/>
                  </a:lnTo>
                  <a:lnTo>
                    <a:pt x="64541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9" name="object 9"/>
            <p:cNvPicPr/>
            <p:nvPr/>
          </p:nvPicPr>
          <p:blipFill>
            <a:blip r:embed="rId7" cstate="print"/>
            <a:stretch>
              <a:fillRect/>
            </a:stretch>
          </p:blipFill>
          <p:spPr>
            <a:xfrm>
              <a:off x="9847104" y="6281320"/>
              <a:ext cx="110572" cy="109682"/>
            </a:xfrm>
            <a:prstGeom prst="rect">
              <a:avLst/>
            </a:prstGeom>
          </p:spPr>
        </p:pic>
        <p:pic>
          <p:nvPicPr>
            <p:cNvPr id="10" name="object 10"/>
            <p:cNvPicPr/>
            <p:nvPr/>
          </p:nvPicPr>
          <p:blipFill>
            <a:blip r:embed="rId5" cstate="print"/>
            <a:stretch>
              <a:fillRect/>
            </a:stretch>
          </p:blipFill>
          <p:spPr>
            <a:xfrm>
              <a:off x="9984289" y="6278166"/>
              <a:ext cx="147765" cy="117703"/>
            </a:xfrm>
            <a:prstGeom prst="rect">
              <a:avLst/>
            </a:prstGeom>
          </p:spPr>
        </p:pic>
        <p:pic>
          <p:nvPicPr>
            <p:cNvPr id="11" name="object 11"/>
            <p:cNvPicPr/>
            <p:nvPr/>
          </p:nvPicPr>
          <p:blipFill>
            <a:blip r:embed="rId8" cstate="print"/>
            <a:stretch>
              <a:fillRect/>
            </a:stretch>
          </p:blipFill>
          <p:spPr>
            <a:xfrm>
              <a:off x="10170607" y="6276115"/>
              <a:ext cx="93107" cy="119409"/>
            </a:xfrm>
            <a:prstGeom prst="rect">
              <a:avLst/>
            </a:prstGeom>
          </p:spPr>
        </p:pic>
        <p:pic>
          <p:nvPicPr>
            <p:cNvPr id="12" name="object 12"/>
            <p:cNvPicPr/>
            <p:nvPr/>
          </p:nvPicPr>
          <p:blipFill>
            <a:blip r:embed="rId9" cstate="print"/>
            <a:stretch>
              <a:fillRect/>
            </a:stretch>
          </p:blipFill>
          <p:spPr>
            <a:xfrm>
              <a:off x="10388478" y="6283309"/>
              <a:ext cx="81798" cy="105776"/>
            </a:xfrm>
            <a:prstGeom prst="rect">
              <a:avLst/>
            </a:prstGeom>
          </p:spPr>
        </p:pic>
        <p:pic>
          <p:nvPicPr>
            <p:cNvPr id="13" name="object 13"/>
            <p:cNvPicPr/>
            <p:nvPr/>
          </p:nvPicPr>
          <p:blipFill>
            <a:blip r:embed="rId10" cstate="print"/>
            <a:stretch>
              <a:fillRect/>
            </a:stretch>
          </p:blipFill>
          <p:spPr>
            <a:xfrm>
              <a:off x="10513226" y="6283308"/>
              <a:ext cx="78301" cy="107693"/>
            </a:xfrm>
            <a:prstGeom prst="rect">
              <a:avLst/>
            </a:prstGeom>
          </p:spPr>
        </p:pic>
        <p:sp>
          <p:nvSpPr>
            <p:cNvPr id="14" name="object 14"/>
            <p:cNvSpPr/>
            <p:nvPr/>
          </p:nvSpPr>
          <p:spPr>
            <a:xfrm>
              <a:off x="10642958" y="6283309"/>
              <a:ext cx="62865" cy="106045"/>
            </a:xfrm>
            <a:custGeom>
              <a:avLst/>
              <a:gdLst/>
              <a:ahLst/>
              <a:cxnLst/>
              <a:rect l="l" t="t" r="r" b="b"/>
              <a:pathLst>
                <a:path w="62865" h="106045">
                  <a:moveTo>
                    <a:pt x="22973" y="0"/>
                  </a:moveTo>
                  <a:lnTo>
                    <a:pt x="0" y="0"/>
                  </a:lnTo>
                  <a:lnTo>
                    <a:pt x="0" y="105776"/>
                  </a:lnTo>
                  <a:lnTo>
                    <a:pt x="31402" y="105776"/>
                  </a:lnTo>
                  <a:lnTo>
                    <a:pt x="37402" y="105117"/>
                  </a:lnTo>
                  <a:lnTo>
                    <a:pt x="42197" y="103787"/>
                  </a:lnTo>
                  <a:lnTo>
                    <a:pt x="46584" y="102415"/>
                  </a:lnTo>
                  <a:lnTo>
                    <a:pt x="50532" y="99976"/>
                  </a:lnTo>
                  <a:lnTo>
                    <a:pt x="54050" y="96457"/>
                  </a:lnTo>
                  <a:lnTo>
                    <a:pt x="59872" y="90772"/>
                  </a:lnTo>
                  <a:lnTo>
                    <a:pt x="15957" y="90772"/>
                  </a:lnTo>
                  <a:lnTo>
                    <a:pt x="15957" y="58783"/>
                  </a:lnTo>
                  <a:lnTo>
                    <a:pt x="57801" y="58783"/>
                  </a:lnTo>
                  <a:lnTo>
                    <a:pt x="54647" y="54124"/>
                  </a:lnTo>
                  <a:lnTo>
                    <a:pt x="50218" y="50762"/>
                  </a:lnTo>
                  <a:lnTo>
                    <a:pt x="44595" y="48846"/>
                  </a:lnTo>
                  <a:lnTo>
                    <a:pt x="48374" y="45422"/>
                  </a:lnTo>
                  <a:lnTo>
                    <a:pt x="15957" y="45422"/>
                  </a:lnTo>
                  <a:lnTo>
                    <a:pt x="15957" y="14659"/>
                  </a:lnTo>
                  <a:lnTo>
                    <a:pt x="49503" y="14659"/>
                  </a:lnTo>
                  <a:lnTo>
                    <a:pt x="48888" y="13245"/>
                  </a:lnTo>
                  <a:lnTo>
                    <a:pt x="28606" y="544"/>
                  </a:lnTo>
                  <a:lnTo>
                    <a:pt x="22973" y="0"/>
                  </a:lnTo>
                  <a:close/>
                </a:path>
                <a:path w="62865" h="106045">
                  <a:moveTo>
                    <a:pt x="57801" y="58783"/>
                  </a:moveTo>
                  <a:lnTo>
                    <a:pt x="32627" y="58783"/>
                  </a:lnTo>
                  <a:lnTo>
                    <a:pt x="38595" y="60312"/>
                  </a:lnTo>
                  <a:lnTo>
                    <a:pt x="45349" y="66479"/>
                  </a:lnTo>
                  <a:lnTo>
                    <a:pt x="47066" y="70311"/>
                  </a:lnTo>
                  <a:lnTo>
                    <a:pt x="47066" y="79589"/>
                  </a:lnTo>
                  <a:lnTo>
                    <a:pt x="45286" y="83463"/>
                  </a:lnTo>
                  <a:lnTo>
                    <a:pt x="41726" y="86520"/>
                  </a:lnTo>
                  <a:lnTo>
                    <a:pt x="38344" y="89358"/>
                  </a:lnTo>
                  <a:lnTo>
                    <a:pt x="33046" y="90772"/>
                  </a:lnTo>
                  <a:lnTo>
                    <a:pt x="59884" y="90772"/>
                  </a:lnTo>
                  <a:lnTo>
                    <a:pt x="62825" y="83767"/>
                  </a:lnTo>
                  <a:lnTo>
                    <a:pt x="62825" y="69191"/>
                  </a:lnTo>
                  <a:lnTo>
                    <a:pt x="61181" y="63673"/>
                  </a:lnTo>
                  <a:lnTo>
                    <a:pt x="57893" y="58919"/>
                  </a:lnTo>
                  <a:lnTo>
                    <a:pt x="57801" y="58783"/>
                  </a:lnTo>
                  <a:close/>
                </a:path>
                <a:path w="62865" h="106045">
                  <a:moveTo>
                    <a:pt x="49503" y="14659"/>
                  </a:moveTo>
                  <a:lnTo>
                    <a:pt x="26973" y="14659"/>
                  </a:lnTo>
                  <a:lnTo>
                    <a:pt x="31077" y="15947"/>
                  </a:lnTo>
                  <a:lnTo>
                    <a:pt x="36742" y="21109"/>
                  </a:lnTo>
                  <a:lnTo>
                    <a:pt x="38155" y="24889"/>
                  </a:lnTo>
                  <a:lnTo>
                    <a:pt x="38155" y="34983"/>
                  </a:lnTo>
                  <a:lnTo>
                    <a:pt x="36773" y="38857"/>
                  </a:lnTo>
                  <a:lnTo>
                    <a:pt x="31255" y="44103"/>
                  </a:lnTo>
                  <a:lnTo>
                    <a:pt x="26899" y="45422"/>
                  </a:lnTo>
                  <a:lnTo>
                    <a:pt x="48374" y="45422"/>
                  </a:lnTo>
                  <a:lnTo>
                    <a:pt x="50396" y="43590"/>
                  </a:lnTo>
                  <a:lnTo>
                    <a:pt x="53296" y="37182"/>
                  </a:lnTo>
                  <a:lnTo>
                    <a:pt x="53176" y="24889"/>
                  </a:lnTo>
                  <a:lnTo>
                    <a:pt x="52406" y="21329"/>
                  </a:lnTo>
                  <a:lnTo>
                    <a:pt x="49503" y="14659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15" name="object 15"/>
            <p:cNvPicPr/>
            <p:nvPr/>
          </p:nvPicPr>
          <p:blipFill>
            <a:blip r:embed="rId11" cstate="print"/>
            <a:stretch>
              <a:fillRect/>
            </a:stretch>
          </p:blipFill>
          <p:spPr>
            <a:xfrm>
              <a:off x="10738442" y="6276664"/>
              <a:ext cx="102834" cy="112425"/>
            </a:xfrm>
            <a:prstGeom prst="rect">
              <a:avLst/>
            </a:prstGeom>
          </p:spPr>
        </p:pic>
        <p:sp>
          <p:nvSpPr>
            <p:cNvPr id="16" name="object 16"/>
            <p:cNvSpPr/>
            <p:nvPr/>
          </p:nvSpPr>
          <p:spPr>
            <a:xfrm>
              <a:off x="9256802" y="4912696"/>
              <a:ext cx="1640839" cy="1477010"/>
            </a:xfrm>
            <a:custGeom>
              <a:avLst/>
              <a:gdLst/>
              <a:ahLst/>
              <a:cxnLst/>
              <a:rect l="l" t="t" r="r" b="b"/>
              <a:pathLst>
                <a:path w="1640840" h="1477010">
                  <a:moveTo>
                    <a:pt x="556920" y="710387"/>
                  </a:moveTo>
                  <a:lnTo>
                    <a:pt x="100596" y="387858"/>
                  </a:lnTo>
                  <a:lnTo>
                    <a:pt x="0" y="519569"/>
                  </a:lnTo>
                  <a:lnTo>
                    <a:pt x="534098" y="751878"/>
                  </a:lnTo>
                  <a:lnTo>
                    <a:pt x="539127" y="741172"/>
                  </a:lnTo>
                  <a:lnTo>
                    <a:pt x="544728" y="730745"/>
                  </a:lnTo>
                  <a:lnTo>
                    <a:pt x="550722" y="720521"/>
                  </a:lnTo>
                  <a:lnTo>
                    <a:pt x="556920" y="710387"/>
                  </a:lnTo>
                  <a:close/>
                </a:path>
                <a:path w="1640840" h="1477010">
                  <a:moveTo>
                    <a:pt x="597357" y="661657"/>
                  </a:moveTo>
                  <a:lnTo>
                    <a:pt x="217792" y="250977"/>
                  </a:lnTo>
                  <a:lnTo>
                    <a:pt x="93345" y="358825"/>
                  </a:lnTo>
                  <a:lnTo>
                    <a:pt x="566254" y="696912"/>
                  </a:lnTo>
                  <a:lnTo>
                    <a:pt x="573874" y="687755"/>
                  </a:lnTo>
                  <a:lnTo>
                    <a:pt x="581418" y="678891"/>
                  </a:lnTo>
                  <a:lnTo>
                    <a:pt x="589140" y="670217"/>
                  </a:lnTo>
                  <a:lnTo>
                    <a:pt x="597357" y="661657"/>
                  </a:lnTo>
                  <a:close/>
                </a:path>
                <a:path w="1640840" h="1477010">
                  <a:moveTo>
                    <a:pt x="648169" y="623277"/>
                  </a:moveTo>
                  <a:lnTo>
                    <a:pt x="362991" y="142074"/>
                  </a:lnTo>
                  <a:lnTo>
                    <a:pt x="217792" y="220891"/>
                  </a:lnTo>
                  <a:lnTo>
                    <a:pt x="610844" y="651268"/>
                  </a:lnTo>
                  <a:lnTo>
                    <a:pt x="617067" y="646087"/>
                  </a:lnTo>
                  <a:lnTo>
                    <a:pt x="623277" y="639876"/>
                  </a:lnTo>
                  <a:lnTo>
                    <a:pt x="635736" y="631583"/>
                  </a:lnTo>
                  <a:lnTo>
                    <a:pt x="641959" y="626389"/>
                  </a:lnTo>
                  <a:lnTo>
                    <a:pt x="648169" y="623277"/>
                  </a:lnTo>
                  <a:close/>
                </a:path>
                <a:path w="1640840" h="1477010">
                  <a:moveTo>
                    <a:pt x="705218" y="596315"/>
                  </a:moveTo>
                  <a:lnTo>
                    <a:pt x="527875" y="66370"/>
                  </a:lnTo>
                  <a:lnTo>
                    <a:pt x="369214" y="113042"/>
                  </a:lnTo>
                  <a:lnTo>
                    <a:pt x="661657" y="616013"/>
                  </a:lnTo>
                  <a:lnTo>
                    <a:pt x="671969" y="610171"/>
                  </a:lnTo>
                  <a:lnTo>
                    <a:pt x="682663" y="605002"/>
                  </a:lnTo>
                  <a:lnTo>
                    <a:pt x="693750" y="600417"/>
                  </a:lnTo>
                  <a:lnTo>
                    <a:pt x="705218" y="596315"/>
                  </a:lnTo>
                  <a:close/>
                </a:path>
                <a:path w="1640840" h="1477010">
                  <a:moveTo>
                    <a:pt x="716622" y="823442"/>
                  </a:moveTo>
                  <a:lnTo>
                    <a:pt x="570395" y="719721"/>
                  </a:lnTo>
                  <a:lnTo>
                    <a:pt x="564375" y="729068"/>
                  </a:lnTo>
                  <a:lnTo>
                    <a:pt x="558736" y="738517"/>
                  </a:lnTo>
                  <a:lnTo>
                    <a:pt x="553478" y="748169"/>
                  </a:lnTo>
                  <a:lnTo>
                    <a:pt x="548614" y="758101"/>
                  </a:lnTo>
                  <a:lnTo>
                    <a:pt x="712470" y="829652"/>
                  </a:lnTo>
                  <a:lnTo>
                    <a:pt x="716622" y="823442"/>
                  </a:lnTo>
                  <a:close/>
                </a:path>
                <a:path w="1640840" h="1477010">
                  <a:moveTo>
                    <a:pt x="730110" y="805802"/>
                  </a:moveTo>
                  <a:lnTo>
                    <a:pt x="608774" y="673049"/>
                  </a:lnTo>
                  <a:lnTo>
                    <a:pt x="600570" y="680580"/>
                  </a:lnTo>
                  <a:lnTo>
                    <a:pt x="592950" y="688873"/>
                  </a:lnTo>
                  <a:lnTo>
                    <a:pt x="585724" y="697560"/>
                  </a:lnTo>
                  <a:lnTo>
                    <a:pt x="578700" y="706247"/>
                  </a:lnTo>
                  <a:lnTo>
                    <a:pt x="724928" y="810983"/>
                  </a:lnTo>
                  <a:lnTo>
                    <a:pt x="730110" y="805802"/>
                  </a:lnTo>
                  <a:close/>
                </a:path>
                <a:path w="1640840" h="1477010">
                  <a:moveTo>
                    <a:pt x="746709" y="790244"/>
                  </a:moveTo>
                  <a:lnTo>
                    <a:pt x="655434" y="635723"/>
                  </a:lnTo>
                  <a:lnTo>
                    <a:pt x="649224" y="639876"/>
                  </a:lnTo>
                  <a:lnTo>
                    <a:pt x="644029" y="644017"/>
                  </a:lnTo>
                  <a:lnTo>
                    <a:pt x="637806" y="647128"/>
                  </a:lnTo>
                  <a:lnTo>
                    <a:pt x="619137" y="661657"/>
                  </a:lnTo>
                  <a:lnTo>
                    <a:pt x="740473" y="794385"/>
                  </a:lnTo>
                  <a:lnTo>
                    <a:pt x="746709" y="790244"/>
                  </a:lnTo>
                  <a:close/>
                </a:path>
                <a:path w="1640840" h="1477010">
                  <a:moveTo>
                    <a:pt x="766394" y="580758"/>
                  </a:moveTo>
                  <a:lnTo>
                    <a:pt x="703148" y="23850"/>
                  </a:lnTo>
                  <a:lnTo>
                    <a:pt x="538251" y="38366"/>
                  </a:lnTo>
                  <a:lnTo>
                    <a:pt x="720775" y="591134"/>
                  </a:lnTo>
                  <a:lnTo>
                    <a:pt x="731837" y="587616"/>
                  </a:lnTo>
                  <a:lnTo>
                    <a:pt x="743204" y="584784"/>
                  </a:lnTo>
                  <a:lnTo>
                    <a:pt x="754748" y="582523"/>
                  </a:lnTo>
                  <a:lnTo>
                    <a:pt x="766394" y="580758"/>
                  </a:lnTo>
                  <a:close/>
                </a:path>
                <a:path w="1640840" h="1477010">
                  <a:moveTo>
                    <a:pt x="767435" y="778840"/>
                  </a:moveTo>
                  <a:lnTo>
                    <a:pt x="709371" y="609803"/>
                  </a:lnTo>
                  <a:lnTo>
                    <a:pt x="689660" y="618096"/>
                  </a:lnTo>
                  <a:lnTo>
                    <a:pt x="682396" y="620166"/>
                  </a:lnTo>
                  <a:lnTo>
                    <a:pt x="676186" y="624306"/>
                  </a:lnTo>
                  <a:lnTo>
                    <a:pt x="668921" y="627418"/>
                  </a:lnTo>
                  <a:lnTo>
                    <a:pt x="760183" y="782993"/>
                  </a:lnTo>
                  <a:lnTo>
                    <a:pt x="767435" y="778840"/>
                  </a:lnTo>
                  <a:close/>
                </a:path>
                <a:path w="1640840" h="1477010">
                  <a:moveTo>
                    <a:pt x="788174" y="773658"/>
                  </a:moveTo>
                  <a:lnTo>
                    <a:pt x="785533" y="745782"/>
                  </a:lnTo>
                  <a:lnTo>
                    <a:pt x="778268" y="680580"/>
                  </a:lnTo>
                  <a:lnTo>
                    <a:pt x="768680" y="597027"/>
                  </a:lnTo>
                  <a:lnTo>
                    <a:pt x="768591" y="596315"/>
                  </a:lnTo>
                  <a:lnTo>
                    <a:pt x="768477" y="595274"/>
                  </a:lnTo>
                  <a:lnTo>
                    <a:pt x="757593" y="597027"/>
                  </a:lnTo>
                  <a:lnTo>
                    <a:pt x="746696" y="599160"/>
                  </a:lnTo>
                  <a:lnTo>
                    <a:pt x="735812" y="601700"/>
                  </a:lnTo>
                  <a:lnTo>
                    <a:pt x="724928" y="604621"/>
                  </a:lnTo>
                  <a:lnTo>
                    <a:pt x="780923" y="775728"/>
                  </a:lnTo>
                  <a:lnTo>
                    <a:pt x="788174" y="773658"/>
                  </a:lnTo>
                  <a:close/>
                </a:path>
                <a:path w="1640840" h="1477010">
                  <a:moveTo>
                    <a:pt x="828624" y="593204"/>
                  </a:moveTo>
                  <a:lnTo>
                    <a:pt x="817587" y="592620"/>
                  </a:lnTo>
                  <a:lnTo>
                    <a:pt x="806462" y="592429"/>
                  </a:lnTo>
                  <a:lnTo>
                    <a:pt x="795528" y="592620"/>
                  </a:lnTo>
                  <a:lnTo>
                    <a:pt x="785075" y="593204"/>
                  </a:lnTo>
                  <a:lnTo>
                    <a:pt x="803744" y="771588"/>
                  </a:lnTo>
                  <a:lnTo>
                    <a:pt x="812038" y="771588"/>
                  </a:lnTo>
                  <a:lnTo>
                    <a:pt x="828624" y="593204"/>
                  </a:lnTo>
                  <a:close/>
                </a:path>
                <a:path w="1640840" h="1477010">
                  <a:moveTo>
                    <a:pt x="884631" y="21780"/>
                  </a:moveTo>
                  <a:lnTo>
                    <a:pt x="720775" y="0"/>
                  </a:lnTo>
                  <a:lnTo>
                    <a:pt x="782916" y="577900"/>
                  </a:lnTo>
                  <a:lnTo>
                    <a:pt x="782993" y="578675"/>
                  </a:lnTo>
                  <a:lnTo>
                    <a:pt x="794829" y="578091"/>
                  </a:lnTo>
                  <a:lnTo>
                    <a:pt x="806843" y="577900"/>
                  </a:lnTo>
                  <a:lnTo>
                    <a:pt x="818870" y="578091"/>
                  </a:lnTo>
                  <a:lnTo>
                    <a:pt x="830707" y="578675"/>
                  </a:lnTo>
                  <a:lnTo>
                    <a:pt x="830783" y="577900"/>
                  </a:lnTo>
                  <a:lnTo>
                    <a:pt x="884631" y="21780"/>
                  </a:lnTo>
                  <a:close/>
                </a:path>
                <a:path w="1640840" h="1477010">
                  <a:moveTo>
                    <a:pt x="888784" y="604621"/>
                  </a:moveTo>
                  <a:lnTo>
                    <a:pt x="877887" y="601256"/>
                  </a:lnTo>
                  <a:lnTo>
                    <a:pt x="867003" y="598779"/>
                  </a:lnTo>
                  <a:lnTo>
                    <a:pt x="856107" y="596874"/>
                  </a:lnTo>
                  <a:lnTo>
                    <a:pt x="845223" y="595274"/>
                  </a:lnTo>
                  <a:lnTo>
                    <a:pt x="826554" y="773658"/>
                  </a:lnTo>
                  <a:lnTo>
                    <a:pt x="833805" y="775728"/>
                  </a:lnTo>
                  <a:lnTo>
                    <a:pt x="888657" y="605002"/>
                  </a:lnTo>
                  <a:lnTo>
                    <a:pt x="888784" y="604621"/>
                  </a:lnTo>
                  <a:close/>
                </a:path>
                <a:path w="1640840" h="1477010">
                  <a:moveTo>
                    <a:pt x="944778" y="627418"/>
                  </a:moveTo>
                  <a:lnTo>
                    <a:pt x="934745" y="622236"/>
                  </a:lnTo>
                  <a:lnTo>
                    <a:pt x="924433" y="617448"/>
                  </a:lnTo>
                  <a:lnTo>
                    <a:pt x="914006" y="613283"/>
                  </a:lnTo>
                  <a:lnTo>
                    <a:pt x="903300" y="609803"/>
                  </a:lnTo>
                  <a:lnTo>
                    <a:pt x="847293" y="780910"/>
                  </a:lnTo>
                  <a:lnTo>
                    <a:pt x="854557" y="785063"/>
                  </a:lnTo>
                  <a:lnTo>
                    <a:pt x="868502" y="759993"/>
                  </a:lnTo>
                  <a:lnTo>
                    <a:pt x="899274" y="705853"/>
                  </a:lnTo>
                  <a:lnTo>
                    <a:pt x="930249" y="651903"/>
                  </a:lnTo>
                  <a:lnTo>
                    <a:pt x="944778" y="627418"/>
                  </a:lnTo>
                  <a:close/>
                </a:path>
                <a:path w="1640840" h="1477010">
                  <a:moveTo>
                    <a:pt x="993521" y="661657"/>
                  </a:moveTo>
                  <a:lnTo>
                    <a:pt x="976922" y="648169"/>
                  </a:lnTo>
                  <a:lnTo>
                    <a:pt x="958253" y="635723"/>
                  </a:lnTo>
                  <a:lnTo>
                    <a:pt x="868045" y="791286"/>
                  </a:lnTo>
                  <a:lnTo>
                    <a:pt x="874255" y="796480"/>
                  </a:lnTo>
                  <a:lnTo>
                    <a:pt x="993521" y="661657"/>
                  </a:lnTo>
                  <a:close/>
                </a:path>
                <a:path w="1640840" h="1477010">
                  <a:moveTo>
                    <a:pt x="1033970" y="705205"/>
                  </a:moveTo>
                  <a:lnTo>
                    <a:pt x="1027391" y="696671"/>
                  </a:lnTo>
                  <a:lnTo>
                    <a:pt x="1020229" y="688225"/>
                  </a:lnTo>
                  <a:lnTo>
                    <a:pt x="1012672" y="679970"/>
                  </a:lnTo>
                  <a:lnTo>
                    <a:pt x="1004925" y="672020"/>
                  </a:lnTo>
                  <a:lnTo>
                    <a:pt x="884631" y="805802"/>
                  </a:lnTo>
                  <a:lnTo>
                    <a:pt x="889825" y="810983"/>
                  </a:lnTo>
                  <a:lnTo>
                    <a:pt x="1033970" y="705205"/>
                  </a:lnTo>
                  <a:close/>
                </a:path>
                <a:path w="1640840" h="1477010">
                  <a:moveTo>
                    <a:pt x="1063002" y="58077"/>
                  </a:moveTo>
                  <a:lnTo>
                    <a:pt x="907440" y="2070"/>
                  </a:lnTo>
                  <a:lnTo>
                    <a:pt x="847293" y="580758"/>
                  </a:lnTo>
                  <a:lnTo>
                    <a:pt x="858367" y="582523"/>
                  </a:lnTo>
                  <a:lnTo>
                    <a:pt x="869721" y="584784"/>
                  </a:lnTo>
                  <a:lnTo>
                    <a:pt x="881278" y="587616"/>
                  </a:lnTo>
                  <a:lnTo>
                    <a:pt x="892924" y="591134"/>
                  </a:lnTo>
                  <a:lnTo>
                    <a:pt x="1063002" y="58077"/>
                  </a:lnTo>
                  <a:close/>
                </a:path>
                <a:path w="1640840" h="1477010">
                  <a:moveTo>
                    <a:pt x="1066114" y="757059"/>
                  </a:moveTo>
                  <a:lnTo>
                    <a:pt x="1063002" y="750836"/>
                  </a:lnTo>
                  <a:lnTo>
                    <a:pt x="1059903" y="743572"/>
                  </a:lnTo>
                  <a:lnTo>
                    <a:pt x="1055751" y="737349"/>
                  </a:lnTo>
                  <a:lnTo>
                    <a:pt x="1052626" y="731139"/>
                  </a:lnTo>
                  <a:lnTo>
                    <a:pt x="1047445" y="724916"/>
                  </a:lnTo>
                  <a:lnTo>
                    <a:pt x="1044333" y="718680"/>
                  </a:lnTo>
                  <a:lnTo>
                    <a:pt x="898118" y="823442"/>
                  </a:lnTo>
                  <a:lnTo>
                    <a:pt x="902258" y="829652"/>
                  </a:lnTo>
                  <a:lnTo>
                    <a:pt x="1066114" y="757059"/>
                  </a:lnTo>
                  <a:close/>
                </a:path>
                <a:path w="1640840" h="1477010">
                  <a:moveTo>
                    <a:pt x="1228940" y="129641"/>
                  </a:moveTo>
                  <a:lnTo>
                    <a:pt x="1088936" y="42519"/>
                  </a:lnTo>
                  <a:lnTo>
                    <a:pt x="908481" y="596315"/>
                  </a:lnTo>
                  <a:lnTo>
                    <a:pt x="919353" y="599960"/>
                  </a:lnTo>
                  <a:lnTo>
                    <a:pt x="930135" y="604481"/>
                  </a:lnTo>
                  <a:lnTo>
                    <a:pt x="940714" y="609587"/>
                  </a:lnTo>
                  <a:lnTo>
                    <a:pt x="951001" y="614984"/>
                  </a:lnTo>
                  <a:lnTo>
                    <a:pt x="972019" y="578091"/>
                  </a:lnTo>
                  <a:lnTo>
                    <a:pt x="1185075" y="205028"/>
                  </a:lnTo>
                  <a:lnTo>
                    <a:pt x="1228940" y="129641"/>
                  </a:lnTo>
                  <a:close/>
                </a:path>
                <a:path w="1640840" h="1477010">
                  <a:moveTo>
                    <a:pt x="1378280" y="232308"/>
                  </a:moveTo>
                  <a:lnTo>
                    <a:pt x="1257973" y="118224"/>
                  </a:lnTo>
                  <a:lnTo>
                    <a:pt x="965530" y="622236"/>
                  </a:lnTo>
                  <a:lnTo>
                    <a:pt x="986269" y="635723"/>
                  </a:lnTo>
                  <a:lnTo>
                    <a:pt x="992492" y="639876"/>
                  </a:lnTo>
                  <a:lnTo>
                    <a:pt x="998702" y="645058"/>
                  </a:lnTo>
                  <a:lnTo>
                    <a:pt x="1003884" y="650240"/>
                  </a:lnTo>
                  <a:lnTo>
                    <a:pt x="1044651" y="604621"/>
                  </a:lnTo>
                  <a:lnTo>
                    <a:pt x="1318907" y="298043"/>
                  </a:lnTo>
                  <a:lnTo>
                    <a:pt x="1378280" y="232308"/>
                  </a:lnTo>
                  <a:close/>
                </a:path>
                <a:path w="1640840" h="1477010">
                  <a:moveTo>
                    <a:pt x="1498574" y="367131"/>
                  </a:moveTo>
                  <a:lnTo>
                    <a:pt x="1406271" y="230225"/>
                  </a:lnTo>
                  <a:lnTo>
                    <a:pt x="1015301" y="661657"/>
                  </a:lnTo>
                  <a:lnTo>
                    <a:pt x="1023683" y="670217"/>
                  </a:lnTo>
                  <a:lnTo>
                    <a:pt x="1031760" y="678891"/>
                  </a:lnTo>
                  <a:lnTo>
                    <a:pt x="1039660" y="687755"/>
                  </a:lnTo>
                  <a:lnTo>
                    <a:pt x="1047445" y="696912"/>
                  </a:lnTo>
                  <a:lnTo>
                    <a:pt x="1498574" y="367131"/>
                  </a:lnTo>
                  <a:close/>
                </a:path>
                <a:path w="1640840" h="1477010">
                  <a:moveTo>
                    <a:pt x="1590878" y="521639"/>
                  </a:moveTo>
                  <a:lnTo>
                    <a:pt x="1528648" y="369201"/>
                  </a:lnTo>
                  <a:lnTo>
                    <a:pt x="1055751" y="709358"/>
                  </a:lnTo>
                  <a:lnTo>
                    <a:pt x="1062596" y="719721"/>
                  </a:lnTo>
                  <a:lnTo>
                    <a:pt x="1068844" y="730097"/>
                  </a:lnTo>
                  <a:lnTo>
                    <a:pt x="1074559" y="740562"/>
                  </a:lnTo>
                  <a:lnTo>
                    <a:pt x="1079601" y="750836"/>
                  </a:lnTo>
                  <a:lnTo>
                    <a:pt x="1590878" y="521639"/>
                  </a:lnTo>
                  <a:close/>
                </a:path>
                <a:path w="1640840" h="1477010">
                  <a:moveTo>
                    <a:pt x="1640662" y="1370622"/>
                  </a:moveTo>
                  <a:lnTo>
                    <a:pt x="1624698" y="1370622"/>
                  </a:lnTo>
                  <a:lnTo>
                    <a:pt x="1624698" y="1476387"/>
                  </a:lnTo>
                  <a:lnTo>
                    <a:pt x="1640662" y="1476387"/>
                  </a:lnTo>
                  <a:lnTo>
                    <a:pt x="1640662" y="1370622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17" name="object 17"/>
            <p:cNvPicPr/>
            <p:nvPr/>
          </p:nvPicPr>
          <p:blipFill>
            <a:blip r:embed="rId12" cstate="print"/>
            <a:stretch>
              <a:fillRect/>
            </a:stretch>
          </p:blipFill>
          <p:spPr>
            <a:xfrm>
              <a:off x="11522504" y="5924159"/>
              <a:ext cx="139179" cy="186989"/>
            </a:xfrm>
            <a:prstGeom prst="rect">
              <a:avLst/>
            </a:prstGeom>
          </p:spPr>
        </p:pic>
        <p:pic>
          <p:nvPicPr>
            <p:cNvPr id="18" name="object 18"/>
            <p:cNvPicPr/>
            <p:nvPr/>
          </p:nvPicPr>
          <p:blipFill>
            <a:blip r:embed="rId13" cstate="print"/>
            <a:stretch>
              <a:fillRect/>
            </a:stretch>
          </p:blipFill>
          <p:spPr>
            <a:xfrm>
              <a:off x="11113748" y="5924159"/>
              <a:ext cx="362170" cy="186990"/>
            </a:xfrm>
            <a:prstGeom prst="rect">
              <a:avLst/>
            </a:prstGeom>
          </p:spPr>
        </p:pic>
        <p:pic>
          <p:nvPicPr>
            <p:cNvPr id="19" name="object 19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10901146" y="5924159"/>
              <a:ext cx="169094" cy="190727"/>
            </a:xfrm>
            <a:prstGeom prst="rect">
              <a:avLst/>
            </a:prstGeom>
          </p:spPr>
        </p:pic>
        <p:pic>
          <p:nvPicPr>
            <p:cNvPr id="20" name="object 20"/>
            <p:cNvPicPr/>
            <p:nvPr/>
          </p:nvPicPr>
          <p:blipFill>
            <a:blip r:embed="rId15" cstate="print"/>
            <a:stretch>
              <a:fillRect/>
            </a:stretch>
          </p:blipFill>
          <p:spPr>
            <a:xfrm>
              <a:off x="10702705" y="5924159"/>
              <a:ext cx="145314" cy="186989"/>
            </a:xfrm>
            <a:prstGeom prst="rect">
              <a:avLst/>
            </a:prstGeom>
          </p:spPr>
        </p:pic>
        <p:sp>
          <p:nvSpPr>
            <p:cNvPr id="21" name="object 21"/>
            <p:cNvSpPr/>
            <p:nvPr/>
          </p:nvSpPr>
          <p:spPr>
            <a:xfrm>
              <a:off x="10592719" y="5924159"/>
              <a:ext cx="39370" cy="187325"/>
            </a:xfrm>
            <a:custGeom>
              <a:avLst/>
              <a:gdLst/>
              <a:ahLst/>
              <a:cxnLst/>
              <a:rect l="l" t="t" r="r" b="b"/>
              <a:pathLst>
                <a:path w="39370" h="187325">
                  <a:moveTo>
                    <a:pt x="39004" y="0"/>
                  </a:moveTo>
                  <a:lnTo>
                    <a:pt x="0" y="0"/>
                  </a:lnTo>
                  <a:lnTo>
                    <a:pt x="0" y="806"/>
                  </a:lnTo>
                  <a:lnTo>
                    <a:pt x="8282" y="16292"/>
                  </a:lnTo>
                  <a:lnTo>
                    <a:pt x="8282" y="186989"/>
                  </a:lnTo>
                  <a:lnTo>
                    <a:pt x="39004" y="186989"/>
                  </a:lnTo>
                  <a:lnTo>
                    <a:pt x="39004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22" name="object 22"/>
            <p:cNvPicPr/>
            <p:nvPr/>
          </p:nvPicPr>
          <p:blipFill>
            <a:blip r:embed="rId16" cstate="print"/>
            <a:stretch>
              <a:fillRect/>
            </a:stretch>
          </p:blipFill>
          <p:spPr>
            <a:xfrm>
              <a:off x="10371598" y="5924159"/>
              <a:ext cx="169900" cy="186989"/>
            </a:xfrm>
            <a:prstGeom prst="rect">
              <a:avLst/>
            </a:prstGeom>
          </p:spPr>
        </p:pic>
        <p:pic>
          <p:nvPicPr>
            <p:cNvPr id="23" name="object 23"/>
            <p:cNvPicPr/>
            <p:nvPr/>
          </p:nvPicPr>
          <p:blipFill>
            <a:blip r:embed="rId17" cstate="print"/>
            <a:stretch>
              <a:fillRect/>
            </a:stretch>
          </p:blipFill>
          <p:spPr>
            <a:xfrm>
              <a:off x="10125339" y="5918021"/>
              <a:ext cx="198737" cy="198737"/>
            </a:xfrm>
            <a:prstGeom prst="rect">
              <a:avLst/>
            </a:prstGeom>
          </p:spPr>
        </p:pic>
        <p:pic>
          <p:nvPicPr>
            <p:cNvPr id="24" name="object 24"/>
            <p:cNvPicPr/>
            <p:nvPr/>
          </p:nvPicPr>
          <p:blipFill>
            <a:blip r:embed="rId14" cstate="print"/>
            <a:stretch>
              <a:fillRect/>
            </a:stretch>
          </p:blipFill>
          <p:spPr>
            <a:xfrm>
              <a:off x="9842846" y="5924159"/>
              <a:ext cx="169094" cy="190727"/>
            </a:xfrm>
            <a:prstGeom prst="rect">
              <a:avLst/>
            </a:prstGeom>
          </p:spPr>
        </p:pic>
        <p:sp>
          <p:nvSpPr>
            <p:cNvPr id="25" name="object 25"/>
            <p:cNvSpPr/>
            <p:nvPr/>
          </p:nvSpPr>
          <p:spPr>
            <a:xfrm>
              <a:off x="9743746" y="5924159"/>
              <a:ext cx="39370" cy="187325"/>
            </a:xfrm>
            <a:custGeom>
              <a:avLst/>
              <a:gdLst/>
              <a:ahLst/>
              <a:cxnLst/>
              <a:rect l="l" t="t" r="r" b="b"/>
              <a:pathLst>
                <a:path w="39370" h="187325">
                  <a:moveTo>
                    <a:pt x="39004" y="0"/>
                  </a:moveTo>
                  <a:lnTo>
                    <a:pt x="0" y="0"/>
                  </a:lnTo>
                  <a:lnTo>
                    <a:pt x="0" y="806"/>
                  </a:lnTo>
                  <a:lnTo>
                    <a:pt x="8282" y="16292"/>
                  </a:lnTo>
                  <a:lnTo>
                    <a:pt x="8282" y="186989"/>
                  </a:lnTo>
                  <a:lnTo>
                    <a:pt x="39004" y="186989"/>
                  </a:lnTo>
                  <a:lnTo>
                    <a:pt x="39004" y="0"/>
                  </a:lnTo>
                  <a:close/>
                </a:path>
              </a:pathLst>
            </a:custGeom>
            <a:solidFill>
              <a:srgbClr val="FFFFFF"/>
            </a:solidFill>
          </p:spPr>
          <p:txBody>
            <a:bodyPr wrap="square" lIns="0" tIns="0" rIns="0" bIns="0" rtlCol="0"/>
            <a:lstStyle/>
            <a:p>
              <a:endParaRPr/>
            </a:p>
          </p:txBody>
        </p:sp>
        <p:pic>
          <p:nvPicPr>
            <p:cNvPr id="26" name="object 26"/>
            <p:cNvPicPr/>
            <p:nvPr/>
          </p:nvPicPr>
          <p:blipFill>
            <a:blip r:embed="rId18" cstate="print"/>
            <a:stretch>
              <a:fillRect/>
            </a:stretch>
          </p:blipFill>
          <p:spPr>
            <a:xfrm>
              <a:off x="9528466" y="5924159"/>
              <a:ext cx="169890" cy="186989"/>
            </a:xfrm>
            <a:prstGeom prst="rect">
              <a:avLst/>
            </a:prstGeom>
          </p:spPr>
        </p:pic>
        <p:pic>
          <p:nvPicPr>
            <p:cNvPr id="27" name="object 27"/>
            <p:cNvPicPr/>
            <p:nvPr/>
          </p:nvPicPr>
          <p:blipFill>
            <a:blip r:embed="rId19" cstate="print"/>
            <a:stretch>
              <a:fillRect/>
            </a:stretch>
          </p:blipFill>
          <p:spPr>
            <a:xfrm>
              <a:off x="9113548" y="5924159"/>
              <a:ext cx="383648" cy="186992"/>
            </a:xfrm>
            <a:prstGeom prst="rect">
              <a:avLst/>
            </a:prstGeom>
          </p:spPr>
        </p:pic>
        <p:pic>
          <p:nvPicPr>
            <p:cNvPr id="28" name="object 28"/>
            <p:cNvPicPr/>
            <p:nvPr/>
          </p:nvPicPr>
          <p:blipFill>
            <a:blip r:embed="rId20" cstate="print"/>
            <a:stretch>
              <a:fillRect/>
            </a:stretch>
          </p:blipFill>
          <p:spPr>
            <a:xfrm>
              <a:off x="8897653" y="5924159"/>
              <a:ext cx="169094" cy="190727"/>
            </a:xfrm>
            <a:prstGeom prst="rect">
              <a:avLst/>
            </a:prstGeom>
          </p:spPr>
        </p:pic>
        <p:pic>
          <p:nvPicPr>
            <p:cNvPr id="29" name="object 29"/>
            <p:cNvPicPr/>
            <p:nvPr/>
          </p:nvPicPr>
          <p:blipFill>
            <a:blip r:embed="rId21" cstate="print"/>
            <a:stretch>
              <a:fillRect/>
            </a:stretch>
          </p:blipFill>
          <p:spPr>
            <a:xfrm>
              <a:off x="8681798" y="5924159"/>
              <a:ext cx="185921" cy="186989"/>
            </a:xfrm>
            <a:prstGeom prst="rect">
              <a:avLst/>
            </a:prstGeom>
          </p:spPr>
        </p:pic>
        <p:pic>
          <p:nvPicPr>
            <p:cNvPr id="30" name="object 30"/>
            <p:cNvPicPr/>
            <p:nvPr/>
          </p:nvPicPr>
          <p:blipFill>
            <a:blip r:embed="rId22" cstate="print"/>
            <a:stretch>
              <a:fillRect/>
            </a:stretch>
          </p:blipFill>
          <p:spPr>
            <a:xfrm>
              <a:off x="8442413" y="5924159"/>
              <a:ext cx="210234" cy="186989"/>
            </a:xfrm>
            <a:prstGeom prst="rect">
              <a:avLst/>
            </a:prstGeom>
          </p:spPr>
        </p:pic>
      </p:grpSp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FFFF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>
    <lcf76f155ced4ddcb4097134ff3c332f xmlns="d24051ae-754c-4664-95c0-4952c04c83e9">
      <Terms xmlns="http://schemas.microsoft.com/office/infopath/2007/PartnerControls"/>
    </lcf76f155ced4ddcb4097134ff3c332f>
    <TaxCatchAll xmlns="df24098f-e737-4a00-ada3-2b6ef2a6b447" xsi:nil="true"/>
  </documentManagement>
</p:properties>
</file>

<file path=customXml/item3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EDB6349AB02BCB4EB2C1F35018A08CF3" ma:contentTypeVersion="13" ma:contentTypeDescription="Create a new document." ma:contentTypeScope="" ma:versionID="702833455cb1e3c6ece59b4d78b2ba20">
  <xsd:schema xmlns:xsd="http://www.w3.org/2001/XMLSchema" xmlns:xs="http://www.w3.org/2001/XMLSchema" xmlns:p="http://schemas.microsoft.com/office/2006/metadata/properties" xmlns:ns2="d24051ae-754c-4664-95c0-4952c04c83e9" xmlns:ns3="df24098f-e737-4a00-ada3-2b6ef2a6b447" targetNamespace="http://schemas.microsoft.com/office/2006/metadata/properties" ma:root="true" ma:fieldsID="bf395dae5d9541becd1be9b8fa447eb7" ns2:_="" ns3:_="">
    <xsd:import namespace="d24051ae-754c-4664-95c0-4952c04c83e9"/>
    <xsd:import namespace="df24098f-e737-4a00-ada3-2b6ef2a6b447"/>
    <xsd:element name="properties">
      <xsd:complexType>
        <xsd:sequence>
          <xsd:element name="documentManagement">
            <xsd:complexType>
              <xsd:all>
                <xsd:element ref="ns2:lcf76f155ced4ddcb4097134ff3c332f" minOccurs="0"/>
                <xsd:element ref="ns3:TaxCatchAll" minOccurs="0"/>
                <xsd:element ref="ns2:MediaServiceMetadata" minOccurs="0"/>
                <xsd:element ref="ns2:MediaServiceFastMetadata" minOccurs="0"/>
                <xsd:element ref="ns2:MediaServiceSearchProperties" minOccurs="0"/>
                <xsd:element ref="ns2:MediaServiceDateTaken" minOccurs="0"/>
                <xsd:element ref="ns2:MediaServiceGenerationTime" minOccurs="0"/>
                <xsd:element ref="ns2:MediaServiceEventHashCode" minOccurs="0"/>
                <xsd:element ref="ns2:MediaServiceOCR" minOccurs="0"/>
                <xsd:element ref="ns2:MediaLengthInSeconds" minOccurs="0"/>
                <xsd:element ref="ns2:MediaServiceLocation" minOccurs="0"/>
                <xsd:element ref="ns2:MediaServiceBilling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24051ae-754c-4664-95c0-4952c04c83e9" elementFormDefault="qualified">
    <xsd:import namespace="http://schemas.microsoft.com/office/2006/documentManagement/types"/>
    <xsd:import namespace="http://schemas.microsoft.com/office/infopath/2007/PartnerControls"/>
    <xsd:element name="lcf76f155ced4ddcb4097134ff3c332f" ma:index="9" nillable="true" ma:taxonomy="true" ma:internalName="lcf76f155ced4ddcb4097134ff3c332f" ma:taxonomyFieldName="MediaServiceImageTags" ma:displayName="Image Tags" ma:readOnly="false" ma:fieldId="{5cf76f15-5ced-4ddc-b409-7134ff3c332f}" ma:taxonomyMulti="true" ma:sspId="5b8895e7-c17f-4be0-bcde-78bfb18cbd81" ma:termSetId="09814cd3-568e-fe90-9814-8d621ff8fb84" ma:anchorId="fba54fb3-c3e1-fe81-a776-ca4b69148c4d" ma:open="true" ma:isKeyword="false">
      <xsd:complexType>
        <xsd:sequence>
          <xsd:element ref="pc:Terms" minOccurs="0" maxOccurs="1"/>
        </xsd:sequence>
      </xsd:complexType>
    </xsd:element>
    <xsd:element name="MediaServiceMetadata" ma:index="11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12" nillable="true" ma:displayName="MediaServiceFastMetadata" ma:hidden="true" ma:internalName="MediaServiceFastMetadata" ma:readOnly="true">
      <xsd:simpleType>
        <xsd:restriction base="dms:Note"/>
      </xsd:simpleType>
    </xsd:element>
    <xsd:element name="MediaServiceSearchProperties" ma:index="13" nillable="true" ma:displayName="MediaServiceSearchProperties" ma:hidden="true" ma:internalName="MediaServiceSearchProperties" ma:readOnly="true">
      <xsd:simpleType>
        <xsd:restriction base="dms:Note"/>
      </xsd:simpleType>
    </xsd:element>
    <xsd:element name="MediaServiceDateTaken" ma:index="14" nillable="true" ma:displayName="MediaServiceDateTaken" ma:hidden="true" ma:indexed="true" ma:internalName="MediaServiceDateTaken" ma:readOnly="true">
      <xsd:simpleType>
        <xsd:restriction base="dms:Text"/>
      </xsd:simpleType>
    </xsd:element>
    <xsd:element name="MediaServiceGenerationTime" ma:index="15" nillable="true" ma:displayName="MediaServiceGenerationTime" ma:hidden="true" ma:internalName="MediaServiceGenerationTime" ma:readOnly="true">
      <xsd:simpleType>
        <xsd:restriction base="dms:Text"/>
      </xsd:simpleType>
    </xsd:element>
    <xsd:element name="MediaServiceEventHashCode" ma:index="16" nillable="true" ma:displayName="MediaServiceEventHashCode" ma:hidden="true" ma:internalName="MediaServiceEventHashCode" ma:readOnly="true">
      <xsd:simpleType>
        <xsd:restriction base="dms:Text"/>
      </xsd:simpleType>
    </xsd:element>
    <xsd:element name="MediaServiceOCR" ma:index="17" nillable="true" ma:displayName="Extracted Text" ma:internalName="MediaServiceOCR" ma:readOnly="true">
      <xsd:simpleType>
        <xsd:restriction base="dms:Note">
          <xsd:maxLength value="255"/>
        </xsd:restriction>
      </xsd:simpleType>
    </xsd:element>
    <xsd:element name="MediaLengthInSeconds" ma:index="18" nillable="true" ma:displayName="MediaLengthInSeconds" ma:hidden="true" ma:internalName="MediaLengthInSeconds" ma:readOnly="true">
      <xsd:simpleType>
        <xsd:restriction base="dms:Unknown"/>
      </xsd:simpleType>
    </xsd:element>
    <xsd:element name="MediaServiceLocation" ma:index="19" nillable="true" ma:displayName="Location" ma:indexed="true" ma:internalName="MediaServiceLocation" ma:readOnly="true">
      <xsd:simpleType>
        <xsd:restriction base="dms:Text"/>
      </xsd:simpleType>
    </xsd:element>
    <xsd:element name="MediaServiceBillingMetadata" ma:index="20" nillable="true" ma:displayName="MediaServiceBillingMetadata" ma:hidden="true" ma:internalName="MediaServiceBillingMetadata" ma:readOnly="true">
      <xsd:simpleType>
        <xsd:restriction base="dms:Note"/>
      </xsd:simple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df24098f-e737-4a00-ada3-2b6ef2a6b447" elementFormDefault="qualified">
    <xsd:import namespace="http://schemas.microsoft.com/office/2006/documentManagement/types"/>
    <xsd:import namespace="http://schemas.microsoft.com/office/infopath/2007/PartnerControls"/>
    <xsd:element name="TaxCatchAll" ma:index="10" nillable="true" ma:displayName="Taxonomy Catch All Column" ma:hidden="true" ma:list="{c813ddb2-44ce-4d8a-a89c-cc3068264348}" ma:internalName="TaxCatchAll" ma:showField="CatchAllData" ma:web="df24098f-e737-4a00-ada3-2b6ef2a6b447">
      <xsd:complexType>
        <xsd:complexContent>
          <xsd:extension base="dms:MultiChoiceLookup">
            <xsd:sequence>
              <xsd:element name="Value" type="dms:Lookup" maxOccurs="unbounded" minOccurs="0" nillable="true"/>
            </xsd:sequence>
          </xsd:extension>
        </xsd:complexContent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Props1.xml><?xml version="1.0" encoding="utf-8"?>
<ds:datastoreItem xmlns:ds="http://schemas.openxmlformats.org/officeDocument/2006/customXml" ds:itemID="{8FDD701B-A44F-408B-A51E-AD105F8F39D6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A222217C-740F-466F-9F5D-2DA466AFA4DD}">
  <ds:schemaRefs>
    <ds:schemaRef ds:uri="http://purl.org/dc/terms/"/>
    <ds:schemaRef ds:uri="http://schemas.microsoft.com/office/2006/metadata/properties"/>
    <ds:schemaRef ds:uri="http://schemas.microsoft.com/office/2006/documentManagement/types"/>
    <ds:schemaRef ds:uri="http://purl.org/dc/elements/1.1/"/>
    <ds:schemaRef ds:uri="http://purl.org/dc/dcmitype/"/>
    <ds:schemaRef ds:uri="df24098f-e737-4a00-ada3-2b6ef2a6b447"/>
    <ds:schemaRef ds:uri="http://schemas.openxmlformats.org/package/2006/metadata/core-properties"/>
    <ds:schemaRef ds:uri="http://schemas.microsoft.com/office/infopath/2007/PartnerControls"/>
    <ds:schemaRef ds:uri="d24051ae-754c-4664-95c0-4952c04c83e9"/>
    <ds:schemaRef ds:uri="http://www.w3.org/XML/1998/namespace"/>
  </ds:schemaRefs>
</ds:datastoreItem>
</file>

<file path=customXml/itemProps3.xml><?xml version="1.0" encoding="utf-8"?>
<ds:datastoreItem xmlns:ds="http://schemas.openxmlformats.org/officeDocument/2006/customXml" ds:itemID="{2A1C3683-4451-409F-8289-DE89C1667F21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d24051ae-754c-4664-95c0-4952c04c83e9"/>
    <ds:schemaRef ds:uri="df24098f-e737-4a00-ada3-2b6ef2a6b447"/>
    <ds:schemaRef ds:uri="http://schemas.microsoft.com/office/2006/documentManagement/types"/>
    <ds:schemaRef ds:uri="http://schemas.microsoft.com/office/infopath/2007/PartnerControl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79</TotalTime>
  <Words>137</Words>
  <Application>Microsoft Office PowerPoint</Application>
  <PresentationFormat>Custom</PresentationFormat>
  <Paragraphs>27</Paragraphs>
  <Slides>30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4" baseType="lpstr">
      <vt:lpstr>Avenir Next</vt:lpstr>
      <vt:lpstr>Calibri</vt:lpstr>
      <vt:lpstr>MO Exceptional</vt:lpstr>
      <vt:lpstr>Office Theme</vt:lpstr>
      <vt:lpstr>Hotel pictures</vt:lpstr>
      <vt:lpstr>MANDARIN ORIENTAL DOWNTOWN, DUBAI 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creator>Myriam Tounsi</dc:creator>
  <cp:lastModifiedBy>Samya Ghiasy</cp:lastModifiedBy>
  <cp:revision>10</cp:revision>
  <dcterms:created xsi:type="dcterms:W3CDTF">2025-05-22T14:04:43Z</dcterms:created>
  <dcterms:modified xsi:type="dcterms:W3CDTF">2025-06-26T10:28:40Z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reated">
    <vt:filetime>2025-05-22T00:00:00Z</vt:filetime>
  </property>
  <property fmtid="{D5CDD505-2E9C-101B-9397-08002B2CF9AE}" pid="3" name="Creator">
    <vt:lpwstr>Adobe InDesign 20.3 (Macintosh)</vt:lpwstr>
  </property>
  <property fmtid="{D5CDD505-2E9C-101B-9397-08002B2CF9AE}" pid="4" name="LastSaved">
    <vt:filetime>2025-05-22T00:00:00Z</vt:filetime>
  </property>
  <property fmtid="{D5CDD505-2E9C-101B-9397-08002B2CF9AE}" pid="5" name="Producer">
    <vt:lpwstr>Adobe PDF Library 17.0</vt:lpwstr>
  </property>
  <property fmtid="{D5CDD505-2E9C-101B-9397-08002B2CF9AE}" pid="6" name="ContentTypeId">
    <vt:lpwstr>0x010100EDB6349AB02BCB4EB2C1F35018A08CF3</vt:lpwstr>
  </property>
  <property fmtid="{D5CDD505-2E9C-101B-9397-08002B2CF9AE}" pid="7" name="MediaServiceImageTags">
    <vt:lpwstr/>
  </property>
</Properties>
</file>